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85" r:id="rId4"/>
    <p:sldId id="274" r:id="rId5"/>
    <p:sldId id="262" r:id="rId6"/>
    <p:sldId id="261" r:id="rId7"/>
    <p:sldId id="260" r:id="rId8"/>
    <p:sldId id="259" r:id="rId9"/>
    <p:sldId id="275" r:id="rId10"/>
    <p:sldId id="266" r:id="rId11"/>
    <p:sldId id="265" r:id="rId12"/>
    <p:sldId id="264" r:id="rId13"/>
    <p:sldId id="276" r:id="rId14"/>
    <p:sldId id="256" r:id="rId15"/>
    <p:sldId id="280" r:id="rId16"/>
    <p:sldId id="281" r:id="rId17"/>
    <p:sldId id="279" r:id="rId18"/>
    <p:sldId id="269" r:id="rId19"/>
    <p:sldId id="270" r:id="rId20"/>
    <p:sldId id="271" r:id="rId21"/>
    <p:sldId id="272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7" autoAdjust="0"/>
    <p:restoredTop sz="94660"/>
  </p:normalViewPr>
  <p:slideViewPr>
    <p:cSldViewPr snapToGrid="0">
      <p:cViewPr>
        <p:scale>
          <a:sx n="66" d="100"/>
          <a:sy n="66" d="100"/>
        </p:scale>
        <p:origin x="6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158F8-6C34-43C0-8E46-5FC64851CFEE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A3E15AB8-0C3B-40BF-9B88-E7F683646624}">
      <dgm:prSet/>
      <dgm:spPr/>
      <dgm:t>
        <a:bodyPr/>
        <a:lstStyle/>
        <a:p>
          <a:r>
            <a:rPr lang="en-US"/>
            <a:t>Clarity is a code correction web app</a:t>
          </a:r>
        </a:p>
      </dgm:t>
    </dgm:pt>
    <dgm:pt modelId="{CBFA8DD5-23EA-4DB4-9321-CE5A00B1B0CD}" type="parTrans" cxnId="{D55358E1-B0CA-4244-BA6D-D330A58CDE83}">
      <dgm:prSet/>
      <dgm:spPr/>
      <dgm:t>
        <a:bodyPr/>
        <a:lstStyle/>
        <a:p>
          <a:endParaRPr lang="en-US"/>
        </a:p>
      </dgm:t>
    </dgm:pt>
    <dgm:pt modelId="{55994E5B-04D9-4043-9D95-D63387EB40E6}" type="sibTrans" cxnId="{D55358E1-B0CA-4244-BA6D-D330A58CDE83}">
      <dgm:prSet/>
      <dgm:spPr/>
      <dgm:t>
        <a:bodyPr/>
        <a:lstStyle/>
        <a:p>
          <a:endParaRPr lang="en-US"/>
        </a:p>
      </dgm:t>
    </dgm:pt>
    <dgm:pt modelId="{A039FF3F-25EB-40E8-83DB-0CF639B6EC57}">
      <dgm:prSet/>
      <dgm:spPr/>
      <dgm:t>
        <a:bodyPr/>
        <a:lstStyle/>
        <a:p>
          <a:r>
            <a:rPr lang="en-US"/>
            <a:t>User enters code in browser</a:t>
          </a:r>
        </a:p>
      </dgm:t>
    </dgm:pt>
    <dgm:pt modelId="{29093B73-314A-4188-9546-4B9CC09B024F}" type="parTrans" cxnId="{41119635-FB0E-42FA-B25D-EC9C666A065E}">
      <dgm:prSet/>
      <dgm:spPr/>
      <dgm:t>
        <a:bodyPr/>
        <a:lstStyle/>
        <a:p>
          <a:endParaRPr lang="en-US"/>
        </a:p>
      </dgm:t>
    </dgm:pt>
    <dgm:pt modelId="{DC3D6835-0724-41EC-B605-4A124F24756C}" type="sibTrans" cxnId="{41119635-FB0E-42FA-B25D-EC9C666A065E}">
      <dgm:prSet/>
      <dgm:spPr/>
      <dgm:t>
        <a:bodyPr/>
        <a:lstStyle/>
        <a:p>
          <a:endParaRPr lang="en-US"/>
        </a:p>
      </dgm:t>
    </dgm:pt>
    <dgm:pt modelId="{97B7E2AE-E36F-483F-A594-29F0702BEAB7}">
      <dgm:prSet/>
      <dgm:spPr/>
      <dgm:t>
        <a:bodyPr/>
        <a:lstStyle/>
        <a:p>
          <a:r>
            <a:rPr lang="en-US"/>
            <a:t>AI corrects the code</a:t>
          </a:r>
        </a:p>
      </dgm:t>
    </dgm:pt>
    <dgm:pt modelId="{59633B19-3DCA-41F2-A6EC-14CC236CB09B}" type="parTrans" cxnId="{77E70A02-F9ED-4724-BE4E-EB8CBCDDAF7C}">
      <dgm:prSet/>
      <dgm:spPr/>
      <dgm:t>
        <a:bodyPr/>
        <a:lstStyle/>
        <a:p>
          <a:endParaRPr lang="en-US"/>
        </a:p>
      </dgm:t>
    </dgm:pt>
    <dgm:pt modelId="{9FA97C24-5461-479C-A824-F4F240679746}" type="sibTrans" cxnId="{77E70A02-F9ED-4724-BE4E-EB8CBCDDAF7C}">
      <dgm:prSet/>
      <dgm:spPr/>
      <dgm:t>
        <a:bodyPr/>
        <a:lstStyle/>
        <a:p>
          <a:endParaRPr lang="en-US"/>
        </a:p>
      </dgm:t>
    </dgm:pt>
    <dgm:pt modelId="{9DE15FC6-7538-424D-A6C4-1A3BC89CB1CF}">
      <dgm:prSet/>
      <dgm:spPr/>
      <dgm:t>
        <a:bodyPr/>
        <a:lstStyle/>
        <a:p>
          <a:r>
            <a:rPr lang="en-US"/>
            <a:t>Result is shown on screen</a:t>
          </a:r>
        </a:p>
      </dgm:t>
    </dgm:pt>
    <dgm:pt modelId="{101A32D4-8B78-4995-AE0D-51905818D52C}" type="parTrans" cxnId="{126E266E-CCF0-4D43-B627-C2221D5788F8}">
      <dgm:prSet/>
      <dgm:spPr/>
      <dgm:t>
        <a:bodyPr/>
        <a:lstStyle/>
        <a:p>
          <a:endParaRPr lang="en-US"/>
        </a:p>
      </dgm:t>
    </dgm:pt>
    <dgm:pt modelId="{606618D9-177B-465C-B5FA-25ABAA48AE50}" type="sibTrans" cxnId="{126E266E-CCF0-4D43-B627-C2221D5788F8}">
      <dgm:prSet/>
      <dgm:spPr/>
      <dgm:t>
        <a:bodyPr/>
        <a:lstStyle/>
        <a:p>
          <a:endParaRPr lang="en-US"/>
        </a:p>
      </dgm:t>
    </dgm:pt>
    <dgm:pt modelId="{23B18F4C-8A24-44E8-8F0B-67AB3C36E65E}" type="pres">
      <dgm:prSet presAssocID="{7AF158F8-6C34-43C0-8E46-5FC64851CFEE}" presName="vert0" presStyleCnt="0">
        <dgm:presLayoutVars>
          <dgm:dir/>
          <dgm:animOne val="branch"/>
          <dgm:animLvl val="lvl"/>
        </dgm:presLayoutVars>
      </dgm:prSet>
      <dgm:spPr/>
    </dgm:pt>
    <dgm:pt modelId="{8D372CD2-1110-4981-88F0-7E27ED84B039}" type="pres">
      <dgm:prSet presAssocID="{A3E15AB8-0C3B-40BF-9B88-E7F683646624}" presName="thickLine" presStyleLbl="alignNode1" presStyleIdx="0" presStyleCnt="4"/>
      <dgm:spPr/>
    </dgm:pt>
    <dgm:pt modelId="{7D4F9594-94EA-480B-AB3A-91B2E41F4BFC}" type="pres">
      <dgm:prSet presAssocID="{A3E15AB8-0C3B-40BF-9B88-E7F683646624}" presName="horz1" presStyleCnt="0"/>
      <dgm:spPr/>
    </dgm:pt>
    <dgm:pt modelId="{89D27B6F-AB43-462D-B2FD-D73D81389AD6}" type="pres">
      <dgm:prSet presAssocID="{A3E15AB8-0C3B-40BF-9B88-E7F683646624}" presName="tx1" presStyleLbl="revTx" presStyleIdx="0" presStyleCnt="4"/>
      <dgm:spPr/>
    </dgm:pt>
    <dgm:pt modelId="{EC1C8A40-11C1-401A-BFB9-AD0C815B9039}" type="pres">
      <dgm:prSet presAssocID="{A3E15AB8-0C3B-40BF-9B88-E7F683646624}" presName="vert1" presStyleCnt="0"/>
      <dgm:spPr/>
    </dgm:pt>
    <dgm:pt modelId="{6C75F2AB-4A84-4FF3-B4C7-C26FEDD51994}" type="pres">
      <dgm:prSet presAssocID="{A039FF3F-25EB-40E8-83DB-0CF639B6EC57}" presName="thickLine" presStyleLbl="alignNode1" presStyleIdx="1" presStyleCnt="4"/>
      <dgm:spPr/>
    </dgm:pt>
    <dgm:pt modelId="{2D83AA6A-9BED-4F78-9783-E7E5ABBA4DE0}" type="pres">
      <dgm:prSet presAssocID="{A039FF3F-25EB-40E8-83DB-0CF639B6EC57}" presName="horz1" presStyleCnt="0"/>
      <dgm:spPr/>
    </dgm:pt>
    <dgm:pt modelId="{9B4E9657-44E3-4DED-B4B9-752B60C640DC}" type="pres">
      <dgm:prSet presAssocID="{A039FF3F-25EB-40E8-83DB-0CF639B6EC57}" presName="tx1" presStyleLbl="revTx" presStyleIdx="1" presStyleCnt="4"/>
      <dgm:spPr/>
    </dgm:pt>
    <dgm:pt modelId="{1F5D6B84-642C-4691-9A0D-6591D99F18D3}" type="pres">
      <dgm:prSet presAssocID="{A039FF3F-25EB-40E8-83DB-0CF639B6EC57}" presName="vert1" presStyleCnt="0"/>
      <dgm:spPr/>
    </dgm:pt>
    <dgm:pt modelId="{54A33B3F-6F00-4BB6-B456-75EF96FB98E5}" type="pres">
      <dgm:prSet presAssocID="{97B7E2AE-E36F-483F-A594-29F0702BEAB7}" presName="thickLine" presStyleLbl="alignNode1" presStyleIdx="2" presStyleCnt="4"/>
      <dgm:spPr/>
    </dgm:pt>
    <dgm:pt modelId="{6D88E8EF-7AB1-4A48-BDB5-0CD6C8BCBD29}" type="pres">
      <dgm:prSet presAssocID="{97B7E2AE-E36F-483F-A594-29F0702BEAB7}" presName="horz1" presStyleCnt="0"/>
      <dgm:spPr/>
    </dgm:pt>
    <dgm:pt modelId="{BF767A6C-EE78-4171-9814-91357F7FA74C}" type="pres">
      <dgm:prSet presAssocID="{97B7E2AE-E36F-483F-A594-29F0702BEAB7}" presName="tx1" presStyleLbl="revTx" presStyleIdx="2" presStyleCnt="4"/>
      <dgm:spPr/>
    </dgm:pt>
    <dgm:pt modelId="{D37E3F0E-1209-4F9B-BA8F-C1EB1D7B275A}" type="pres">
      <dgm:prSet presAssocID="{97B7E2AE-E36F-483F-A594-29F0702BEAB7}" presName="vert1" presStyleCnt="0"/>
      <dgm:spPr/>
    </dgm:pt>
    <dgm:pt modelId="{4A1C052F-70FD-48E5-B16F-6EC8C248EA44}" type="pres">
      <dgm:prSet presAssocID="{9DE15FC6-7538-424D-A6C4-1A3BC89CB1CF}" presName="thickLine" presStyleLbl="alignNode1" presStyleIdx="3" presStyleCnt="4"/>
      <dgm:spPr/>
    </dgm:pt>
    <dgm:pt modelId="{2C93EE45-E333-41DA-B8FF-FC18B5EF997A}" type="pres">
      <dgm:prSet presAssocID="{9DE15FC6-7538-424D-A6C4-1A3BC89CB1CF}" presName="horz1" presStyleCnt="0"/>
      <dgm:spPr/>
    </dgm:pt>
    <dgm:pt modelId="{15C5B262-2B82-4C7B-86E6-56D58232D79E}" type="pres">
      <dgm:prSet presAssocID="{9DE15FC6-7538-424D-A6C4-1A3BC89CB1CF}" presName="tx1" presStyleLbl="revTx" presStyleIdx="3" presStyleCnt="4"/>
      <dgm:spPr/>
    </dgm:pt>
    <dgm:pt modelId="{CC95BF4C-86F6-498E-8884-7768508AAE8B}" type="pres">
      <dgm:prSet presAssocID="{9DE15FC6-7538-424D-A6C4-1A3BC89CB1CF}" presName="vert1" presStyleCnt="0"/>
      <dgm:spPr/>
    </dgm:pt>
  </dgm:ptLst>
  <dgm:cxnLst>
    <dgm:cxn modelId="{77E70A02-F9ED-4724-BE4E-EB8CBCDDAF7C}" srcId="{7AF158F8-6C34-43C0-8E46-5FC64851CFEE}" destId="{97B7E2AE-E36F-483F-A594-29F0702BEAB7}" srcOrd="2" destOrd="0" parTransId="{59633B19-3DCA-41F2-A6EC-14CC236CB09B}" sibTransId="{9FA97C24-5461-479C-A824-F4F240679746}"/>
    <dgm:cxn modelId="{DCDC7C1E-3E1D-4F10-A244-9BE99AB21FB8}" type="presOf" srcId="{7AF158F8-6C34-43C0-8E46-5FC64851CFEE}" destId="{23B18F4C-8A24-44E8-8F0B-67AB3C36E65E}" srcOrd="0" destOrd="0" presId="urn:microsoft.com/office/officeart/2008/layout/LinedList"/>
    <dgm:cxn modelId="{3B34D52F-AB1E-42E5-9245-F7E85C06BF63}" type="presOf" srcId="{9DE15FC6-7538-424D-A6C4-1A3BC89CB1CF}" destId="{15C5B262-2B82-4C7B-86E6-56D58232D79E}" srcOrd="0" destOrd="0" presId="urn:microsoft.com/office/officeart/2008/layout/LinedList"/>
    <dgm:cxn modelId="{41119635-FB0E-42FA-B25D-EC9C666A065E}" srcId="{7AF158F8-6C34-43C0-8E46-5FC64851CFEE}" destId="{A039FF3F-25EB-40E8-83DB-0CF639B6EC57}" srcOrd="1" destOrd="0" parTransId="{29093B73-314A-4188-9546-4B9CC09B024F}" sibTransId="{DC3D6835-0724-41EC-B605-4A124F24756C}"/>
    <dgm:cxn modelId="{126E266E-CCF0-4D43-B627-C2221D5788F8}" srcId="{7AF158F8-6C34-43C0-8E46-5FC64851CFEE}" destId="{9DE15FC6-7538-424D-A6C4-1A3BC89CB1CF}" srcOrd="3" destOrd="0" parTransId="{101A32D4-8B78-4995-AE0D-51905818D52C}" sibTransId="{606618D9-177B-465C-B5FA-25ABAA48AE50}"/>
    <dgm:cxn modelId="{4BAAB4B8-F070-4A76-AD6E-3173ECB9E881}" type="presOf" srcId="{A039FF3F-25EB-40E8-83DB-0CF639B6EC57}" destId="{9B4E9657-44E3-4DED-B4B9-752B60C640DC}" srcOrd="0" destOrd="0" presId="urn:microsoft.com/office/officeart/2008/layout/LinedList"/>
    <dgm:cxn modelId="{72438AC1-13D2-4930-BC70-3E05C9761548}" type="presOf" srcId="{97B7E2AE-E36F-483F-A594-29F0702BEAB7}" destId="{BF767A6C-EE78-4171-9814-91357F7FA74C}" srcOrd="0" destOrd="0" presId="urn:microsoft.com/office/officeart/2008/layout/LinedList"/>
    <dgm:cxn modelId="{D55358E1-B0CA-4244-BA6D-D330A58CDE83}" srcId="{7AF158F8-6C34-43C0-8E46-5FC64851CFEE}" destId="{A3E15AB8-0C3B-40BF-9B88-E7F683646624}" srcOrd="0" destOrd="0" parTransId="{CBFA8DD5-23EA-4DB4-9321-CE5A00B1B0CD}" sibTransId="{55994E5B-04D9-4043-9D95-D63387EB40E6}"/>
    <dgm:cxn modelId="{88A66DFE-8B41-46BD-8BA6-44498C8DC931}" type="presOf" srcId="{A3E15AB8-0C3B-40BF-9B88-E7F683646624}" destId="{89D27B6F-AB43-462D-B2FD-D73D81389AD6}" srcOrd="0" destOrd="0" presId="urn:microsoft.com/office/officeart/2008/layout/LinedList"/>
    <dgm:cxn modelId="{CF8245A7-FD31-4A20-BCB0-1121617C7411}" type="presParOf" srcId="{23B18F4C-8A24-44E8-8F0B-67AB3C36E65E}" destId="{8D372CD2-1110-4981-88F0-7E27ED84B039}" srcOrd="0" destOrd="0" presId="urn:microsoft.com/office/officeart/2008/layout/LinedList"/>
    <dgm:cxn modelId="{33230EFB-E372-4855-802D-048A00E09F35}" type="presParOf" srcId="{23B18F4C-8A24-44E8-8F0B-67AB3C36E65E}" destId="{7D4F9594-94EA-480B-AB3A-91B2E41F4BFC}" srcOrd="1" destOrd="0" presId="urn:microsoft.com/office/officeart/2008/layout/LinedList"/>
    <dgm:cxn modelId="{CE783465-C8B9-4963-8B73-42F890434BCC}" type="presParOf" srcId="{7D4F9594-94EA-480B-AB3A-91B2E41F4BFC}" destId="{89D27B6F-AB43-462D-B2FD-D73D81389AD6}" srcOrd="0" destOrd="0" presId="urn:microsoft.com/office/officeart/2008/layout/LinedList"/>
    <dgm:cxn modelId="{FFF09461-E300-4669-BFBA-09F98EB441A5}" type="presParOf" srcId="{7D4F9594-94EA-480B-AB3A-91B2E41F4BFC}" destId="{EC1C8A40-11C1-401A-BFB9-AD0C815B9039}" srcOrd="1" destOrd="0" presId="urn:microsoft.com/office/officeart/2008/layout/LinedList"/>
    <dgm:cxn modelId="{4A5A53D0-7510-449F-85CA-EAADBA89B30F}" type="presParOf" srcId="{23B18F4C-8A24-44E8-8F0B-67AB3C36E65E}" destId="{6C75F2AB-4A84-4FF3-B4C7-C26FEDD51994}" srcOrd="2" destOrd="0" presId="urn:microsoft.com/office/officeart/2008/layout/LinedList"/>
    <dgm:cxn modelId="{9FDD2181-ED7F-4813-8A8C-49B759E7DC04}" type="presParOf" srcId="{23B18F4C-8A24-44E8-8F0B-67AB3C36E65E}" destId="{2D83AA6A-9BED-4F78-9783-E7E5ABBA4DE0}" srcOrd="3" destOrd="0" presId="urn:microsoft.com/office/officeart/2008/layout/LinedList"/>
    <dgm:cxn modelId="{92350408-6106-449F-8E84-F507E224DECC}" type="presParOf" srcId="{2D83AA6A-9BED-4F78-9783-E7E5ABBA4DE0}" destId="{9B4E9657-44E3-4DED-B4B9-752B60C640DC}" srcOrd="0" destOrd="0" presId="urn:microsoft.com/office/officeart/2008/layout/LinedList"/>
    <dgm:cxn modelId="{574DFCE4-FCF5-4329-A008-AD9163A77A72}" type="presParOf" srcId="{2D83AA6A-9BED-4F78-9783-E7E5ABBA4DE0}" destId="{1F5D6B84-642C-4691-9A0D-6591D99F18D3}" srcOrd="1" destOrd="0" presId="urn:microsoft.com/office/officeart/2008/layout/LinedList"/>
    <dgm:cxn modelId="{B284F32B-CF4E-49D5-B241-09C996AAF913}" type="presParOf" srcId="{23B18F4C-8A24-44E8-8F0B-67AB3C36E65E}" destId="{54A33B3F-6F00-4BB6-B456-75EF96FB98E5}" srcOrd="4" destOrd="0" presId="urn:microsoft.com/office/officeart/2008/layout/LinedList"/>
    <dgm:cxn modelId="{D8660A79-4736-49CD-AD1F-85E49BA5C7BE}" type="presParOf" srcId="{23B18F4C-8A24-44E8-8F0B-67AB3C36E65E}" destId="{6D88E8EF-7AB1-4A48-BDB5-0CD6C8BCBD29}" srcOrd="5" destOrd="0" presId="urn:microsoft.com/office/officeart/2008/layout/LinedList"/>
    <dgm:cxn modelId="{16A7D0C6-0742-4CE9-AC7A-D58F3AB697A3}" type="presParOf" srcId="{6D88E8EF-7AB1-4A48-BDB5-0CD6C8BCBD29}" destId="{BF767A6C-EE78-4171-9814-91357F7FA74C}" srcOrd="0" destOrd="0" presId="urn:microsoft.com/office/officeart/2008/layout/LinedList"/>
    <dgm:cxn modelId="{70056A65-7B1E-4DB7-9D4E-799E2764035F}" type="presParOf" srcId="{6D88E8EF-7AB1-4A48-BDB5-0CD6C8BCBD29}" destId="{D37E3F0E-1209-4F9B-BA8F-C1EB1D7B275A}" srcOrd="1" destOrd="0" presId="urn:microsoft.com/office/officeart/2008/layout/LinedList"/>
    <dgm:cxn modelId="{FAA61AC6-83F0-48B3-8FAD-8EFD55A24EBB}" type="presParOf" srcId="{23B18F4C-8A24-44E8-8F0B-67AB3C36E65E}" destId="{4A1C052F-70FD-48E5-B16F-6EC8C248EA44}" srcOrd="6" destOrd="0" presId="urn:microsoft.com/office/officeart/2008/layout/LinedList"/>
    <dgm:cxn modelId="{F429731C-76FD-4332-8B9E-13927B028B9F}" type="presParOf" srcId="{23B18F4C-8A24-44E8-8F0B-67AB3C36E65E}" destId="{2C93EE45-E333-41DA-B8FF-FC18B5EF997A}" srcOrd="7" destOrd="0" presId="urn:microsoft.com/office/officeart/2008/layout/LinedList"/>
    <dgm:cxn modelId="{2966816F-D13A-4C4E-9905-302CB37F9F27}" type="presParOf" srcId="{2C93EE45-E333-41DA-B8FF-FC18B5EF997A}" destId="{15C5B262-2B82-4C7B-86E6-56D58232D79E}" srcOrd="0" destOrd="0" presId="urn:microsoft.com/office/officeart/2008/layout/LinedList"/>
    <dgm:cxn modelId="{DAC81581-05CB-4B9B-927C-97D35D07AAE5}" type="presParOf" srcId="{2C93EE45-E333-41DA-B8FF-FC18B5EF997A}" destId="{CC95BF4C-86F6-498E-8884-7768508AAE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D2A99F-034C-44B0-82A8-7237C6F7E6BB}" type="doc">
      <dgm:prSet loTypeId="urn:microsoft.com/office/officeart/2005/8/layout/vList2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B09ACA6-2BC3-422C-A862-50A81D687A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scalable server structure ready to host the AI model.</a:t>
          </a:r>
        </a:p>
      </dgm:t>
    </dgm:pt>
    <dgm:pt modelId="{B3EEC5E2-20AA-468E-B1F0-0800DAA4D750}" type="parTrans" cxnId="{5136AA4F-C75F-47AC-B427-0DFBF21ECFEE}">
      <dgm:prSet/>
      <dgm:spPr/>
      <dgm:t>
        <a:bodyPr/>
        <a:lstStyle/>
        <a:p>
          <a:endParaRPr lang="en-US"/>
        </a:p>
      </dgm:t>
    </dgm:pt>
    <dgm:pt modelId="{75D4B380-8861-449B-B3D3-572DB9396040}" type="sibTrans" cxnId="{5136AA4F-C75F-47AC-B427-0DFBF21ECFEE}">
      <dgm:prSet/>
      <dgm:spPr/>
      <dgm:t>
        <a:bodyPr/>
        <a:lstStyle/>
        <a:p>
          <a:endParaRPr lang="en-US"/>
        </a:p>
      </dgm:t>
    </dgm:pt>
    <dgm:pt modelId="{52189D2C-436C-4A8C-A5ED-A515CB83C2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Handles API requests</a:t>
          </a:r>
        </a:p>
      </dgm:t>
    </dgm:pt>
    <dgm:pt modelId="{E85D00EA-F9D4-4E2B-BA39-046487D68A48}" type="parTrans" cxnId="{4258857D-D749-4C21-B548-3602516FE30E}">
      <dgm:prSet/>
      <dgm:spPr/>
      <dgm:t>
        <a:bodyPr/>
        <a:lstStyle/>
        <a:p>
          <a:endParaRPr lang="en-US"/>
        </a:p>
      </dgm:t>
    </dgm:pt>
    <dgm:pt modelId="{425FEC58-88D6-4653-B197-459D654A6263}" type="sibTrans" cxnId="{4258857D-D749-4C21-B548-3602516FE30E}">
      <dgm:prSet/>
      <dgm:spPr/>
      <dgm:t>
        <a:bodyPr/>
        <a:lstStyle/>
        <a:p>
          <a:endParaRPr lang="en-US"/>
        </a:p>
      </dgm:t>
    </dgm:pt>
    <dgm:pt modelId="{E3892F4F-D4F6-4CD4-889F-7A5F73106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Executes AI model inference</a:t>
          </a:r>
        </a:p>
      </dgm:t>
    </dgm:pt>
    <dgm:pt modelId="{4A369354-713C-4182-96F1-A442702FDC85}" type="parTrans" cxnId="{1400E088-DBEE-497C-A6EF-38DB1E8A8DD6}">
      <dgm:prSet/>
      <dgm:spPr/>
      <dgm:t>
        <a:bodyPr/>
        <a:lstStyle/>
        <a:p>
          <a:endParaRPr lang="en-US"/>
        </a:p>
      </dgm:t>
    </dgm:pt>
    <dgm:pt modelId="{9BF568F7-B0F2-45CD-BC67-EE3CA64FA5DD}" type="sibTrans" cxnId="{1400E088-DBEE-497C-A6EF-38DB1E8A8DD6}">
      <dgm:prSet/>
      <dgm:spPr/>
      <dgm:t>
        <a:bodyPr/>
        <a:lstStyle/>
        <a:p>
          <a:endParaRPr lang="en-US"/>
        </a:p>
      </dgm:t>
    </dgm:pt>
    <dgm:pt modelId="{8245F403-8ADA-4A31-B644-E164CF984D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Returns corrected &amp; optimized Python code</a:t>
          </a:r>
        </a:p>
      </dgm:t>
    </dgm:pt>
    <dgm:pt modelId="{41D231C7-E47A-4934-98E7-3421B53E2C24}" type="parTrans" cxnId="{FD19683A-FDC5-40D8-BD38-7F9040195389}">
      <dgm:prSet/>
      <dgm:spPr/>
      <dgm:t>
        <a:bodyPr/>
        <a:lstStyle/>
        <a:p>
          <a:endParaRPr lang="en-US"/>
        </a:p>
      </dgm:t>
    </dgm:pt>
    <dgm:pt modelId="{7DC5E16C-42AF-40B8-AD49-E1DAC2476E6C}" type="sibTrans" cxnId="{FD19683A-FDC5-40D8-BD38-7F9040195389}">
      <dgm:prSet/>
      <dgm:spPr/>
      <dgm:t>
        <a:bodyPr/>
        <a:lstStyle/>
        <a:p>
          <a:endParaRPr lang="en-US"/>
        </a:p>
      </dgm:t>
    </dgm:pt>
    <dgm:pt modelId="{99B137FD-E55A-4045-BBBD-EBEA263F1B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backend drives the AI code correction engine.</a:t>
          </a:r>
        </a:p>
      </dgm:t>
    </dgm:pt>
    <dgm:pt modelId="{0A0310E7-7D8A-4A67-BD16-736E28865FB4}" type="parTrans" cxnId="{452F8887-4AC3-4110-B9B9-466F8B1F4821}">
      <dgm:prSet/>
      <dgm:spPr/>
      <dgm:t>
        <a:bodyPr/>
        <a:lstStyle/>
        <a:p>
          <a:endParaRPr lang="en-IN"/>
        </a:p>
      </dgm:t>
    </dgm:pt>
    <dgm:pt modelId="{E9D8A11E-97A0-42C7-9B4D-787E88E469BE}" type="sibTrans" cxnId="{452F8887-4AC3-4110-B9B9-466F8B1F4821}">
      <dgm:prSet/>
      <dgm:spPr/>
      <dgm:t>
        <a:bodyPr/>
        <a:lstStyle/>
        <a:p>
          <a:endParaRPr lang="en-IN"/>
        </a:p>
      </dgm:t>
    </dgm:pt>
    <dgm:pt modelId="{BB1D9AA4-851B-4CF2-8F55-D85D436E8F4F}" type="pres">
      <dgm:prSet presAssocID="{A5D2A99F-034C-44B0-82A8-7237C6F7E6BB}" presName="linear" presStyleCnt="0">
        <dgm:presLayoutVars>
          <dgm:animLvl val="lvl"/>
          <dgm:resizeHandles val="exact"/>
        </dgm:presLayoutVars>
      </dgm:prSet>
      <dgm:spPr/>
    </dgm:pt>
    <dgm:pt modelId="{6A3292D8-3436-44D0-B8BA-57763A2DA9BA}" type="pres">
      <dgm:prSet presAssocID="{8B09ACA6-2BC3-422C-A862-50A81D687A0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B93FC67-E116-4B9A-A0BD-EF2D20C24FF2}" type="pres">
      <dgm:prSet presAssocID="{75D4B380-8861-449B-B3D3-572DB9396040}" presName="spacer" presStyleCnt="0"/>
      <dgm:spPr/>
    </dgm:pt>
    <dgm:pt modelId="{71F87196-703D-4BD0-8D81-2EAA45857BD9}" type="pres">
      <dgm:prSet presAssocID="{99B137FD-E55A-4045-BBBD-EBEA263F1B5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A507CDA-1E51-422B-824D-C107D8764ADC}" type="pres">
      <dgm:prSet presAssocID="{E9D8A11E-97A0-42C7-9B4D-787E88E469BE}" presName="spacer" presStyleCnt="0"/>
      <dgm:spPr/>
    </dgm:pt>
    <dgm:pt modelId="{8D1CB869-6310-474E-9676-479F59FEC6CC}" type="pres">
      <dgm:prSet presAssocID="{52189D2C-436C-4A8C-A5ED-A515CB83C2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119287D-EF87-405C-A60F-74BE04AFBB0B}" type="pres">
      <dgm:prSet presAssocID="{425FEC58-88D6-4653-B197-459D654A6263}" presName="spacer" presStyleCnt="0"/>
      <dgm:spPr/>
    </dgm:pt>
    <dgm:pt modelId="{0F7EB510-1EBD-48E6-87E8-FD93CE67B4B5}" type="pres">
      <dgm:prSet presAssocID="{E3892F4F-D4F6-4CD4-889F-7A5F731066A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257ED20-CCEF-4B51-A02D-EF03739A92D3}" type="pres">
      <dgm:prSet presAssocID="{9BF568F7-B0F2-45CD-BC67-EE3CA64FA5DD}" presName="spacer" presStyleCnt="0"/>
      <dgm:spPr/>
    </dgm:pt>
    <dgm:pt modelId="{F1FCE3BB-00FF-4536-9FC1-5B0C494DFFC5}" type="pres">
      <dgm:prSet presAssocID="{8245F403-8ADA-4A31-B644-E164CF984D5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6B8DB02-9066-4A14-AAA3-F8E84F6DB999}" type="presOf" srcId="{8B09ACA6-2BC3-422C-A862-50A81D687A00}" destId="{6A3292D8-3436-44D0-B8BA-57763A2DA9BA}" srcOrd="0" destOrd="0" presId="urn:microsoft.com/office/officeart/2005/8/layout/vList2"/>
    <dgm:cxn modelId="{47546707-BC2C-4E16-AEE8-1FC136D31ED7}" type="presOf" srcId="{A5D2A99F-034C-44B0-82A8-7237C6F7E6BB}" destId="{BB1D9AA4-851B-4CF2-8F55-D85D436E8F4F}" srcOrd="0" destOrd="0" presId="urn:microsoft.com/office/officeart/2005/8/layout/vList2"/>
    <dgm:cxn modelId="{17AC871F-F2CA-45C7-9DFB-45C5424850E1}" type="presOf" srcId="{E3892F4F-D4F6-4CD4-889F-7A5F731066AB}" destId="{0F7EB510-1EBD-48E6-87E8-FD93CE67B4B5}" srcOrd="0" destOrd="0" presId="urn:microsoft.com/office/officeart/2005/8/layout/vList2"/>
    <dgm:cxn modelId="{FD19683A-FDC5-40D8-BD38-7F9040195389}" srcId="{A5D2A99F-034C-44B0-82A8-7237C6F7E6BB}" destId="{8245F403-8ADA-4A31-B644-E164CF984D51}" srcOrd="4" destOrd="0" parTransId="{41D231C7-E47A-4934-98E7-3421B53E2C24}" sibTransId="{7DC5E16C-42AF-40B8-AD49-E1DAC2476E6C}"/>
    <dgm:cxn modelId="{5136AA4F-C75F-47AC-B427-0DFBF21ECFEE}" srcId="{A5D2A99F-034C-44B0-82A8-7237C6F7E6BB}" destId="{8B09ACA6-2BC3-422C-A862-50A81D687A00}" srcOrd="0" destOrd="0" parTransId="{B3EEC5E2-20AA-468E-B1F0-0800DAA4D750}" sibTransId="{75D4B380-8861-449B-B3D3-572DB9396040}"/>
    <dgm:cxn modelId="{4258857D-D749-4C21-B548-3602516FE30E}" srcId="{A5D2A99F-034C-44B0-82A8-7237C6F7E6BB}" destId="{52189D2C-436C-4A8C-A5ED-A515CB83C2E5}" srcOrd="2" destOrd="0" parTransId="{E85D00EA-F9D4-4E2B-BA39-046487D68A48}" sibTransId="{425FEC58-88D6-4653-B197-459D654A6263}"/>
    <dgm:cxn modelId="{452F8887-4AC3-4110-B9B9-466F8B1F4821}" srcId="{A5D2A99F-034C-44B0-82A8-7237C6F7E6BB}" destId="{99B137FD-E55A-4045-BBBD-EBEA263F1B54}" srcOrd="1" destOrd="0" parTransId="{0A0310E7-7D8A-4A67-BD16-736E28865FB4}" sibTransId="{E9D8A11E-97A0-42C7-9B4D-787E88E469BE}"/>
    <dgm:cxn modelId="{1400E088-DBEE-497C-A6EF-38DB1E8A8DD6}" srcId="{A5D2A99F-034C-44B0-82A8-7237C6F7E6BB}" destId="{E3892F4F-D4F6-4CD4-889F-7A5F731066AB}" srcOrd="3" destOrd="0" parTransId="{4A369354-713C-4182-96F1-A442702FDC85}" sibTransId="{9BF568F7-B0F2-45CD-BC67-EE3CA64FA5DD}"/>
    <dgm:cxn modelId="{0298858F-3DD2-48C7-91A7-999262145B7C}" type="presOf" srcId="{52189D2C-436C-4A8C-A5ED-A515CB83C2E5}" destId="{8D1CB869-6310-474E-9676-479F59FEC6CC}" srcOrd="0" destOrd="0" presId="urn:microsoft.com/office/officeart/2005/8/layout/vList2"/>
    <dgm:cxn modelId="{58291E92-76FE-454A-A5D0-7457E2845B8E}" type="presOf" srcId="{99B137FD-E55A-4045-BBBD-EBEA263F1B54}" destId="{71F87196-703D-4BD0-8D81-2EAA45857BD9}" srcOrd="0" destOrd="0" presId="urn:microsoft.com/office/officeart/2005/8/layout/vList2"/>
    <dgm:cxn modelId="{6858F5B0-C8A7-4973-9CD3-7A65F8200A59}" type="presOf" srcId="{8245F403-8ADA-4A31-B644-E164CF984D51}" destId="{F1FCE3BB-00FF-4536-9FC1-5B0C494DFFC5}" srcOrd="0" destOrd="0" presId="urn:microsoft.com/office/officeart/2005/8/layout/vList2"/>
    <dgm:cxn modelId="{27FE8194-6B17-48D5-83AB-63706F74AE50}" type="presParOf" srcId="{BB1D9AA4-851B-4CF2-8F55-D85D436E8F4F}" destId="{6A3292D8-3436-44D0-B8BA-57763A2DA9BA}" srcOrd="0" destOrd="0" presId="urn:microsoft.com/office/officeart/2005/8/layout/vList2"/>
    <dgm:cxn modelId="{D22850F6-F738-496F-8BDD-B94CEFC71950}" type="presParOf" srcId="{BB1D9AA4-851B-4CF2-8F55-D85D436E8F4F}" destId="{9B93FC67-E116-4B9A-A0BD-EF2D20C24FF2}" srcOrd="1" destOrd="0" presId="urn:microsoft.com/office/officeart/2005/8/layout/vList2"/>
    <dgm:cxn modelId="{E43E7EAB-1AC1-4A3C-B4DC-F1159B3AEFB5}" type="presParOf" srcId="{BB1D9AA4-851B-4CF2-8F55-D85D436E8F4F}" destId="{71F87196-703D-4BD0-8D81-2EAA45857BD9}" srcOrd="2" destOrd="0" presId="urn:microsoft.com/office/officeart/2005/8/layout/vList2"/>
    <dgm:cxn modelId="{C8AFFB69-D72D-440C-B0DE-B39042D30135}" type="presParOf" srcId="{BB1D9AA4-851B-4CF2-8F55-D85D436E8F4F}" destId="{2A507CDA-1E51-422B-824D-C107D8764ADC}" srcOrd="3" destOrd="0" presId="urn:microsoft.com/office/officeart/2005/8/layout/vList2"/>
    <dgm:cxn modelId="{16F2C863-6279-4438-84C0-E04D9D13E91D}" type="presParOf" srcId="{BB1D9AA4-851B-4CF2-8F55-D85D436E8F4F}" destId="{8D1CB869-6310-474E-9676-479F59FEC6CC}" srcOrd="4" destOrd="0" presId="urn:microsoft.com/office/officeart/2005/8/layout/vList2"/>
    <dgm:cxn modelId="{95AC6EA7-14DE-43D0-AC7F-B9763EDE6835}" type="presParOf" srcId="{BB1D9AA4-851B-4CF2-8F55-D85D436E8F4F}" destId="{C119287D-EF87-405C-A60F-74BE04AFBB0B}" srcOrd="5" destOrd="0" presId="urn:microsoft.com/office/officeart/2005/8/layout/vList2"/>
    <dgm:cxn modelId="{F4949DA3-127D-4BD8-928A-5318DE5EFFBE}" type="presParOf" srcId="{BB1D9AA4-851B-4CF2-8F55-D85D436E8F4F}" destId="{0F7EB510-1EBD-48E6-87E8-FD93CE67B4B5}" srcOrd="6" destOrd="0" presId="urn:microsoft.com/office/officeart/2005/8/layout/vList2"/>
    <dgm:cxn modelId="{D92274B0-D780-4C74-91CF-6F290BE0FE69}" type="presParOf" srcId="{BB1D9AA4-851B-4CF2-8F55-D85D436E8F4F}" destId="{8257ED20-CCEF-4B51-A02D-EF03739A92D3}" srcOrd="7" destOrd="0" presId="urn:microsoft.com/office/officeart/2005/8/layout/vList2"/>
    <dgm:cxn modelId="{34665F85-7E3F-45BC-B4A7-7D1F952ED96A}" type="presParOf" srcId="{BB1D9AA4-851B-4CF2-8F55-D85D436E8F4F}" destId="{F1FCE3BB-00FF-4536-9FC1-5B0C494DFFC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E1B766-21FC-42BE-A811-CB455A6A580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101001-8DED-46A5-A98B-F8A75949BA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FastAPI – High‑performance API layer</a:t>
          </a:r>
        </a:p>
      </dgm:t>
    </dgm:pt>
    <dgm:pt modelId="{7EDE88E9-7CAB-45FD-8F2D-E9856E0A3C89}" type="parTrans" cxnId="{732732A8-B41A-4BDC-A546-BF6CF299C556}">
      <dgm:prSet/>
      <dgm:spPr/>
      <dgm:t>
        <a:bodyPr/>
        <a:lstStyle/>
        <a:p>
          <a:endParaRPr lang="en-US"/>
        </a:p>
      </dgm:t>
    </dgm:pt>
    <dgm:pt modelId="{C838DEB5-2723-481E-B381-7F72722A4DFB}" type="sibTrans" cxnId="{732732A8-B41A-4BDC-A546-BF6CF299C556}">
      <dgm:prSet/>
      <dgm:spPr/>
      <dgm:t>
        <a:bodyPr/>
        <a:lstStyle/>
        <a:p>
          <a:endParaRPr lang="en-US"/>
        </a:p>
      </dgm:t>
    </dgm:pt>
    <dgm:pt modelId="{8E09C552-9D67-4723-AF1B-4FED71176B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Python – Core logic &amp; model driver</a:t>
          </a:r>
        </a:p>
      </dgm:t>
    </dgm:pt>
    <dgm:pt modelId="{A9079326-0E7E-46D5-A7D4-F7552F4065AC}" type="parTrans" cxnId="{DA04ED03-148D-4CCE-9078-19C9D664C7D2}">
      <dgm:prSet/>
      <dgm:spPr/>
      <dgm:t>
        <a:bodyPr/>
        <a:lstStyle/>
        <a:p>
          <a:endParaRPr lang="en-US"/>
        </a:p>
      </dgm:t>
    </dgm:pt>
    <dgm:pt modelId="{A8FE1D89-BEF7-4B70-9446-60796D2C81F9}" type="sibTrans" cxnId="{DA04ED03-148D-4CCE-9078-19C9D664C7D2}">
      <dgm:prSet/>
      <dgm:spPr/>
      <dgm:t>
        <a:bodyPr/>
        <a:lstStyle/>
        <a:p>
          <a:endParaRPr lang="en-US"/>
        </a:p>
      </dgm:t>
    </dgm:pt>
    <dgm:pt modelId="{D83461FA-B2A8-4564-BE0F-E84F51994B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</a:t>
          </a:r>
          <a:r>
            <a:rPr lang="en-US" err="1"/>
            <a:t>HuggingFace</a:t>
          </a:r>
          <a:r>
            <a:rPr lang="en-US"/>
            <a:t> – Model inference</a:t>
          </a:r>
        </a:p>
      </dgm:t>
    </dgm:pt>
    <dgm:pt modelId="{DD0F611E-263E-4AEC-ABD8-2EB5A1B71195}" type="parTrans" cxnId="{AD71956E-CD10-4DDD-AFE0-05968249B0D6}">
      <dgm:prSet/>
      <dgm:spPr/>
      <dgm:t>
        <a:bodyPr/>
        <a:lstStyle/>
        <a:p>
          <a:endParaRPr lang="en-US"/>
        </a:p>
      </dgm:t>
    </dgm:pt>
    <dgm:pt modelId="{74FF735E-D6AE-4B2A-9196-C3B17A08387B}" type="sibTrans" cxnId="{AD71956E-CD10-4DDD-AFE0-05968249B0D6}">
      <dgm:prSet/>
      <dgm:spPr/>
      <dgm:t>
        <a:bodyPr/>
        <a:lstStyle/>
        <a:p>
          <a:endParaRPr lang="en-US"/>
        </a:p>
      </dgm:t>
    </dgm:pt>
    <dgm:pt modelId="{4F9951D1-13D5-40B8-9FE2-4575832584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</a:t>
          </a:r>
          <a:r>
            <a:rPr lang="en-US" err="1"/>
            <a:t>Uvicorn</a:t>
          </a:r>
          <a:r>
            <a:rPr lang="en-US"/>
            <a:t> – ASGI server for deployment</a:t>
          </a:r>
        </a:p>
      </dgm:t>
    </dgm:pt>
    <dgm:pt modelId="{52247ADC-A858-47DE-BBA7-EE30BC9084E1}" type="parTrans" cxnId="{31BFD760-6FF2-4865-83E8-CFA970B28C94}">
      <dgm:prSet/>
      <dgm:spPr/>
      <dgm:t>
        <a:bodyPr/>
        <a:lstStyle/>
        <a:p>
          <a:endParaRPr lang="en-US"/>
        </a:p>
      </dgm:t>
    </dgm:pt>
    <dgm:pt modelId="{9EEBEEB1-6277-4CC2-9B6D-4AF08E2EE0B0}" type="sibTrans" cxnId="{31BFD760-6FF2-4865-83E8-CFA970B28C94}">
      <dgm:prSet/>
      <dgm:spPr/>
      <dgm:t>
        <a:bodyPr/>
        <a:lstStyle/>
        <a:p>
          <a:endParaRPr lang="en-US"/>
        </a:p>
      </dgm:t>
    </dgm:pt>
    <dgm:pt modelId="{8F3A524B-3216-4821-86F6-EA5F42EE0E7A}" type="pres">
      <dgm:prSet presAssocID="{1EE1B766-21FC-42BE-A811-CB455A6A580D}" presName="root" presStyleCnt="0">
        <dgm:presLayoutVars>
          <dgm:dir/>
          <dgm:resizeHandles val="exact"/>
        </dgm:presLayoutVars>
      </dgm:prSet>
      <dgm:spPr/>
    </dgm:pt>
    <dgm:pt modelId="{8A0C622F-1CBD-4920-A9AD-086BCE5B0B57}" type="pres">
      <dgm:prSet presAssocID="{08101001-8DED-46A5-A98B-F8A75949BA55}" presName="compNode" presStyleCnt="0"/>
      <dgm:spPr/>
    </dgm:pt>
    <dgm:pt modelId="{305BC98B-93B5-4617-8A76-835D778B371E}" type="pres">
      <dgm:prSet presAssocID="{08101001-8DED-46A5-A98B-F8A75949BA55}" presName="bgRect" presStyleLbl="bgShp" presStyleIdx="0" presStyleCnt="4"/>
      <dgm:spPr/>
    </dgm:pt>
    <dgm:pt modelId="{9D9EB2CC-E23C-409B-BD34-789645E892CE}" type="pres">
      <dgm:prSet presAssocID="{08101001-8DED-46A5-A98B-F8A75949BA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447606C-BB82-48E4-9F2B-54F4EBEC7197}" type="pres">
      <dgm:prSet presAssocID="{08101001-8DED-46A5-A98B-F8A75949BA55}" presName="spaceRect" presStyleCnt="0"/>
      <dgm:spPr/>
    </dgm:pt>
    <dgm:pt modelId="{C2CDF67F-6F2F-48DC-9F92-9B44C401F526}" type="pres">
      <dgm:prSet presAssocID="{08101001-8DED-46A5-A98B-F8A75949BA55}" presName="parTx" presStyleLbl="revTx" presStyleIdx="0" presStyleCnt="4">
        <dgm:presLayoutVars>
          <dgm:chMax val="0"/>
          <dgm:chPref val="0"/>
        </dgm:presLayoutVars>
      </dgm:prSet>
      <dgm:spPr/>
    </dgm:pt>
    <dgm:pt modelId="{64A48DD0-B190-455F-B013-57D352DADDA7}" type="pres">
      <dgm:prSet presAssocID="{C838DEB5-2723-481E-B381-7F72722A4DFB}" presName="sibTrans" presStyleCnt="0"/>
      <dgm:spPr/>
    </dgm:pt>
    <dgm:pt modelId="{108ACC1B-B928-4918-8CE6-083C800F1134}" type="pres">
      <dgm:prSet presAssocID="{8E09C552-9D67-4723-AF1B-4FED71176B0C}" presName="compNode" presStyleCnt="0"/>
      <dgm:spPr/>
    </dgm:pt>
    <dgm:pt modelId="{399164DE-D650-4EE9-A872-379ED323F7F1}" type="pres">
      <dgm:prSet presAssocID="{8E09C552-9D67-4723-AF1B-4FED71176B0C}" presName="bgRect" presStyleLbl="bgShp" presStyleIdx="1" presStyleCnt="4"/>
      <dgm:spPr/>
    </dgm:pt>
    <dgm:pt modelId="{339CF9B2-696F-4BD2-AADB-E64EBDC5E15D}" type="pres">
      <dgm:prSet presAssocID="{8E09C552-9D67-4723-AF1B-4FED71176B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57DFCB7-0764-4619-BEDB-C33DBFAED829}" type="pres">
      <dgm:prSet presAssocID="{8E09C552-9D67-4723-AF1B-4FED71176B0C}" presName="spaceRect" presStyleCnt="0"/>
      <dgm:spPr/>
    </dgm:pt>
    <dgm:pt modelId="{0B8B8A8C-C092-46DE-B6C0-5DCD7A113D4B}" type="pres">
      <dgm:prSet presAssocID="{8E09C552-9D67-4723-AF1B-4FED71176B0C}" presName="parTx" presStyleLbl="revTx" presStyleIdx="1" presStyleCnt="4">
        <dgm:presLayoutVars>
          <dgm:chMax val="0"/>
          <dgm:chPref val="0"/>
        </dgm:presLayoutVars>
      </dgm:prSet>
      <dgm:spPr/>
    </dgm:pt>
    <dgm:pt modelId="{7DB3CDEE-6EF7-402C-93F2-8235A8491920}" type="pres">
      <dgm:prSet presAssocID="{A8FE1D89-BEF7-4B70-9446-60796D2C81F9}" presName="sibTrans" presStyleCnt="0"/>
      <dgm:spPr/>
    </dgm:pt>
    <dgm:pt modelId="{77CF337B-346B-4A8A-A2A2-E8769B427446}" type="pres">
      <dgm:prSet presAssocID="{D83461FA-B2A8-4564-BE0F-E84F51994BAE}" presName="compNode" presStyleCnt="0"/>
      <dgm:spPr/>
    </dgm:pt>
    <dgm:pt modelId="{67A7354A-C915-4C1E-B628-56E20616309D}" type="pres">
      <dgm:prSet presAssocID="{D83461FA-B2A8-4564-BE0F-E84F51994BAE}" presName="bgRect" presStyleLbl="bgShp" presStyleIdx="2" presStyleCnt="4"/>
      <dgm:spPr/>
    </dgm:pt>
    <dgm:pt modelId="{C7869E81-BCC2-4BF7-A95E-0DAC59CE5B58}" type="pres">
      <dgm:prSet presAssocID="{D83461FA-B2A8-4564-BE0F-E84F51994BA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19AF545-1E57-4771-932B-0007618C7E45}" type="pres">
      <dgm:prSet presAssocID="{D83461FA-B2A8-4564-BE0F-E84F51994BAE}" presName="spaceRect" presStyleCnt="0"/>
      <dgm:spPr/>
    </dgm:pt>
    <dgm:pt modelId="{BCFCCA8E-4690-480B-8649-E5AFD34F5600}" type="pres">
      <dgm:prSet presAssocID="{D83461FA-B2A8-4564-BE0F-E84F51994BAE}" presName="parTx" presStyleLbl="revTx" presStyleIdx="2" presStyleCnt="4">
        <dgm:presLayoutVars>
          <dgm:chMax val="0"/>
          <dgm:chPref val="0"/>
        </dgm:presLayoutVars>
      </dgm:prSet>
      <dgm:spPr/>
    </dgm:pt>
    <dgm:pt modelId="{8EE1DB63-98FA-4ECB-84C9-D67878CA204C}" type="pres">
      <dgm:prSet presAssocID="{74FF735E-D6AE-4B2A-9196-C3B17A08387B}" presName="sibTrans" presStyleCnt="0"/>
      <dgm:spPr/>
    </dgm:pt>
    <dgm:pt modelId="{EB59ED29-6F39-4EA5-8511-F1253EDD1FE4}" type="pres">
      <dgm:prSet presAssocID="{4F9951D1-13D5-40B8-9FE2-45758325841F}" presName="compNode" presStyleCnt="0"/>
      <dgm:spPr/>
    </dgm:pt>
    <dgm:pt modelId="{7295A143-9B18-46D3-BA18-0F5A5FDBA2DA}" type="pres">
      <dgm:prSet presAssocID="{4F9951D1-13D5-40B8-9FE2-45758325841F}" presName="bgRect" presStyleLbl="bgShp" presStyleIdx="3" presStyleCnt="4"/>
      <dgm:spPr/>
    </dgm:pt>
    <dgm:pt modelId="{FB495E1D-8423-45A3-94D7-AC4C3040DBEB}" type="pres">
      <dgm:prSet presAssocID="{4F9951D1-13D5-40B8-9FE2-4575832584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2FC6D83-E5DF-40E2-9C70-6793A02A1E4C}" type="pres">
      <dgm:prSet presAssocID="{4F9951D1-13D5-40B8-9FE2-45758325841F}" presName="spaceRect" presStyleCnt="0"/>
      <dgm:spPr/>
    </dgm:pt>
    <dgm:pt modelId="{4DB0AFE0-DA8F-43F8-A1D4-DC847E647AD8}" type="pres">
      <dgm:prSet presAssocID="{4F9951D1-13D5-40B8-9FE2-45758325841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A04ED03-148D-4CCE-9078-19C9D664C7D2}" srcId="{1EE1B766-21FC-42BE-A811-CB455A6A580D}" destId="{8E09C552-9D67-4723-AF1B-4FED71176B0C}" srcOrd="1" destOrd="0" parTransId="{A9079326-0E7E-46D5-A7D4-F7552F4065AC}" sibTransId="{A8FE1D89-BEF7-4B70-9446-60796D2C81F9}"/>
    <dgm:cxn modelId="{9CC8F335-B601-4C09-BBE2-41EED434AA15}" type="presOf" srcId="{8E09C552-9D67-4723-AF1B-4FED71176B0C}" destId="{0B8B8A8C-C092-46DE-B6C0-5DCD7A113D4B}" srcOrd="0" destOrd="0" presId="urn:microsoft.com/office/officeart/2018/2/layout/IconVerticalSolidList"/>
    <dgm:cxn modelId="{31BFD760-6FF2-4865-83E8-CFA970B28C94}" srcId="{1EE1B766-21FC-42BE-A811-CB455A6A580D}" destId="{4F9951D1-13D5-40B8-9FE2-45758325841F}" srcOrd="3" destOrd="0" parTransId="{52247ADC-A858-47DE-BBA7-EE30BC9084E1}" sibTransId="{9EEBEEB1-6277-4CC2-9B6D-4AF08E2EE0B0}"/>
    <dgm:cxn modelId="{AD71956E-CD10-4DDD-AFE0-05968249B0D6}" srcId="{1EE1B766-21FC-42BE-A811-CB455A6A580D}" destId="{D83461FA-B2A8-4564-BE0F-E84F51994BAE}" srcOrd="2" destOrd="0" parTransId="{DD0F611E-263E-4AEC-ABD8-2EB5A1B71195}" sibTransId="{74FF735E-D6AE-4B2A-9196-C3B17A08387B}"/>
    <dgm:cxn modelId="{50BBF254-3F48-45B5-8563-F1194090B6C5}" type="presOf" srcId="{D83461FA-B2A8-4564-BE0F-E84F51994BAE}" destId="{BCFCCA8E-4690-480B-8649-E5AFD34F5600}" srcOrd="0" destOrd="0" presId="urn:microsoft.com/office/officeart/2018/2/layout/IconVerticalSolidList"/>
    <dgm:cxn modelId="{CFF5AE84-7F4A-48CB-A56A-1718663374BA}" type="presOf" srcId="{08101001-8DED-46A5-A98B-F8A75949BA55}" destId="{C2CDF67F-6F2F-48DC-9F92-9B44C401F526}" srcOrd="0" destOrd="0" presId="urn:microsoft.com/office/officeart/2018/2/layout/IconVerticalSolidList"/>
    <dgm:cxn modelId="{732732A8-B41A-4BDC-A546-BF6CF299C556}" srcId="{1EE1B766-21FC-42BE-A811-CB455A6A580D}" destId="{08101001-8DED-46A5-A98B-F8A75949BA55}" srcOrd="0" destOrd="0" parTransId="{7EDE88E9-7CAB-45FD-8F2D-E9856E0A3C89}" sibTransId="{C838DEB5-2723-481E-B381-7F72722A4DFB}"/>
    <dgm:cxn modelId="{E754D0BA-C4E5-43E0-B86F-2F71FDD325BE}" type="presOf" srcId="{4F9951D1-13D5-40B8-9FE2-45758325841F}" destId="{4DB0AFE0-DA8F-43F8-A1D4-DC847E647AD8}" srcOrd="0" destOrd="0" presId="urn:microsoft.com/office/officeart/2018/2/layout/IconVerticalSolidList"/>
    <dgm:cxn modelId="{FB2C35E1-82B9-4593-97F1-41E2485AC0CF}" type="presOf" srcId="{1EE1B766-21FC-42BE-A811-CB455A6A580D}" destId="{8F3A524B-3216-4821-86F6-EA5F42EE0E7A}" srcOrd="0" destOrd="0" presId="urn:microsoft.com/office/officeart/2018/2/layout/IconVerticalSolidList"/>
    <dgm:cxn modelId="{B01C32BF-9FBE-4169-B589-A43AC833A5F9}" type="presParOf" srcId="{8F3A524B-3216-4821-86F6-EA5F42EE0E7A}" destId="{8A0C622F-1CBD-4920-A9AD-086BCE5B0B57}" srcOrd="0" destOrd="0" presId="urn:microsoft.com/office/officeart/2018/2/layout/IconVerticalSolidList"/>
    <dgm:cxn modelId="{ABCE1728-7924-4A29-AB71-C09CF7AB5705}" type="presParOf" srcId="{8A0C622F-1CBD-4920-A9AD-086BCE5B0B57}" destId="{305BC98B-93B5-4617-8A76-835D778B371E}" srcOrd="0" destOrd="0" presId="urn:microsoft.com/office/officeart/2018/2/layout/IconVerticalSolidList"/>
    <dgm:cxn modelId="{6E11430C-4039-417D-B0A4-CC479F57BC36}" type="presParOf" srcId="{8A0C622F-1CBD-4920-A9AD-086BCE5B0B57}" destId="{9D9EB2CC-E23C-409B-BD34-789645E892CE}" srcOrd="1" destOrd="0" presId="urn:microsoft.com/office/officeart/2018/2/layout/IconVerticalSolidList"/>
    <dgm:cxn modelId="{9A107121-E9A7-4650-9A8B-2B196BEB0273}" type="presParOf" srcId="{8A0C622F-1CBD-4920-A9AD-086BCE5B0B57}" destId="{0447606C-BB82-48E4-9F2B-54F4EBEC7197}" srcOrd="2" destOrd="0" presId="urn:microsoft.com/office/officeart/2018/2/layout/IconVerticalSolidList"/>
    <dgm:cxn modelId="{49004247-8D77-4E8C-99A6-66CA79DF3A43}" type="presParOf" srcId="{8A0C622F-1CBD-4920-A9AD-086BCE5B0B57}" destId="{C2CDF67F-6F2F-48DC-9F92-9B44C401F526}" srcOrd="3" destOrd="0" presId="urn:microsoft.com/office/officeart/2018/2/layout/IconVerticalSolidList"/>
    <dgm:cxn modelId="{3E60056B-931C-41C8-B539-2CB7787C4E2E}" type="presParOf" srcId="{8F3A524B-3216-4821-86F6-EA5F42EE0E7A}" destId="{64A48DD0-B190-455F-B013-57D352DADDA7}" srcOrd="1" destOrd="0" presId="urn:microsoft.com/office/officeart/2018/2/layout/IconVerticalSolidList"/>
    <dgm:cxn modelId="{C6046C4B-D7D5-4A5B-B319-2E53F4447436}" type="presParOf" srcId="{8F3A524B-3216-4821-86F6-EA5F42EE0E7A}" destId="{108ACC1B-B928-4918-8CE6-083C800F1134}" srcOrd="2" destOrd="0" presId="urn:microsoft.com/office/officeart/2018/2/layout/IconVerticalSolidList"/>
    <dgm:cxn modelId="{FB5F54F0-A956-4C81-9E0B-012331522512}" type="presParOf" srcId="{108ACC1B-B928-4918-8CE6-083C800F1134}" destId="{399164DE-D650-4EE9-A872-379ED323F7F1}" srcOrd="0" destOrd="0" presId="urn:microsoft.com/office/officeart/2018/2/layout/IconVerticalSolidList"/>
    <dgm:cxn modelId="{03FE4ADD-AC6E-4489-9BD9-5C194922FAA0}" type="presParOf" srcId="{108ACC1B-B928-4918-8CE6-083C800F1134}" destId="{339CF9B2-696F-4BD2-AADB-E64EBDC5E15D}" srcOrd="1" destOrd="0" presId="urn:microsoft.com/office/officeart/2018/2/layout/IconVerticalSolidList"/>
    <dgm:cxn modelId="{896A0EFB-2F8F-4591-903A-3FD04E2909C7}" type="presParOf" srcId="{108ACC1B-B928-4918-8CE6-083C800F1134}" destId="{357DFCB7-0764-4619-BEDB-C33DBFAED829}" srcOrd="2" destOrd="0" presId="urn:microsoft.com/office/officeart/2018/2/layout/IconVerticalSolidList"/>
    <dgm:cxn modelId="{9E10CACA-06F9-4D50-8198-9CF7C3DD6500}" type="presParOf" srcId="{108ACC1B-B928-4918-8CE6-083C800F1134}" destId="{0B8B8A8C-C092-46DE-B6C0-5DCD7A113D4B}" srcOrd="3" destOrd="0" presId="urn:microsoft.com/office/officeart/2018/2/layout/IconVerticalSolidList"/>
    <dgm:cxn modelId="{E36C8DEA-70E9-421B-AED7-F4597C576DE0}" type="presParOf" srcId="{8F3A524B-3216-4821-86F6-EA5F42EE0E7A}" destId="{7DB3CDEE-6EF7-402C-93F2-8235A8491920}" srcOrd="3" destOrd="0" presId="urn:microsoft.com/office/officeart/2018/2/layout/IconVerticalSolidList"/>
    <dgm:cxn modelId="{853EDA09-4D1E-44D0-9AA9-578406B4383E}" type="presParOf" srcId="{8F3A524B-3216-4821-86F6-EA5F42EE0E7A}" destId="{77CF337B-346B-4A8A-A2A2-E8769B427446}" srcOrd="4" destOrd="0" presId="urn:microsoft.com/office/officeart/2018/2/layout/IconVerticalSolidList"/>
    <dgm:cxn modelId="{1D823BE1-525A-42A1-9B8A-34095663E808}" type="presParOf" srcId="{77CF337B-346B-4A8A-A2A2-E8769B427446}" destId="{67A7354A-C915-4C1E-B628-56E20616309D}" srcOrd="0" destOrd="0" presId="urn:microsoft.com/office/officeart/2018/2/layout/IconVerticalSolidList"/>
    <dgm:cxn modelId="{2EB180ED-0009-4159-8722-028B66B76369}" type="presParOf" srcId="{77CF337B-346B-4A8A-A2A2-E8769B427446}" destId="{C7869E81-BCC2-4BF7-A95E-0DAC59CE5B58}" srcOrd="1" destOrd="0" presId="urn:microsoft.com/office/officeart/2018/2/layout/IconVerticalSolidList"/>
    <dgm:cxn modelId="{DF5BBCDB-FE2C-429D-931D-A289386C255E}" type="presParOf" srcId="{77CF337B-346B-4A8A-A2A2-E8769B427446}" destId="{019AF545-1E57-4771-932B-0007618C7E45}" srcOrd="2" destOrd="0" presId="urn:microsoft.com/office/officeart/2018/2/layout/IconVerticalSolidList"/>
    <dgm:cxn modelId="{E2503909-FB75-4823-90AF-24832106E57A}" type="presParOf" srcId="{77CF337B-346B-4A8A-A2A2-E8769B427446}" destId="{BCFCCA8E-4690-480B-8649-E5AFD34F5600}" srcOrd="3" destOrd="0" presId="urn:microsoft.com/office/officeart/2018/2/layout/IconVerticalSolidList"/>
    <dgm:cxn modelId="{39D0D496-5027-409B-B18C-363EBDCBBFFA}" type="presParOf" srcId="{8F3A524B-3216-4821-86F6-EA5F42EE0E7A}" destId="{8EE1DB63-98FA-4ECB-84C9-D67878CA204C}" srcOrd="5" destOrd="0" presId="urn:microsoft.com/office/officeart/2018/2/layout/IconVerticalSolidList"/>
    <dgm:cxn modelId="{31003BEF-3BD2-482F-9838-9B3FF94EC52F}" type="presParOf" srcId="{8F3A524B-3216-4821-86F6-EA5F42EE0E7A}" destId="{EB59ED29-6F39-4EA5-8511-F1253EDD1FE4}" srcOrd="6" destOrd="0" presId="urn:microsoft.com/office/officeart/2018/2/layout/IconVerticalSolidList"/>
    <dgm:cxn modelId="{0EF43698-4A3F-4FA0-9854-E55EBE31957C}" type="presParOf" srcId="{EB59ED29-6F39-4EA5-8511-F1253EDD1FE4}" destId="{7295A143-9B18-46D3-BA18-0F5A5FDBA2DA}" srcOrd="0" destOrd="0" presId="urn:microsoft.com/office/officeart/2018/2/layout/IconVerticalSolidList"/>
    <dgm:cxn modelId="{C3855D02-423C-4B82-B879-FFAA96A04AEA}" type="presParOf" srcId="{EB59ED29-6F39-4EA5-8511-F1253EDD1FE4}" destId="{FB495E1D-8423-45A3-94D7-AC4C3040DBEB}" srcOrd="1" destOrd="0" presId="urn:microsoft.com/office/officeart/2018/2/layout/IconVerticalSolidList"/>
    <dgm:cxn modelId="{3A1D38A1-1C64-4C58-AEAC-CE0B595B7012}" type="presParOf" srcId="{EB59ED29-6F39-4EA5-8511-F1253EDD1FE4}" destId="{82FC6D83-E5DF-40E2-9C70-6793A02A1E4C}" srcOrd="2" destOrd="0" presId="urn:microsoft.com/office/officeart/2018/2/layout/IconVerticalSolidList"/>
    <dgm:cxn modelId="{53F39C58-C170-42B4-9BE2-0791314C9492}" type="presParOf" srcId="{EB59ED29-6F39-4EA5-8511-F1253EDD1FE4}" destId="{4DB0AFE0-DA8F-43F8-A1D4-DC847E647A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32A07D-12AB-4C0D-9F5C-295A2062113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CD1A758-22FA-4174-B842-82A84A80E977}">
      <dgm:prSet/>
      <dgm:spPr/>
      <dgm:t>
        <a:bodyPr/>
        <a:lstStyle/>
        <a:p>
          <a:r>
            <a:rPr lang="en-US"/>
            <a:t>1. User submits Python code</a:t>
          </a:r>
        </a:p>
      </dgm:t>
    </dgm:pt>
    <dgm:pt modelId="{5ECB05C4-7667-49DA-AEB6-BB734359A90E}" type="parTrans" cxnId="{3B032E61-D1A4-4268-B78B-FA97A3BB6188}">
      <dgm:prSet/>
      <dgm:spPr/>
      <dgm:t>
        <a:bodyPr/>
        <a:lstStyle/>
        <a:p>
          <a:endParaRPr lang="en-US"/>
        </a:p>
      </dgm:t>
    </dgm:pt>
    <dgm:pt modelId="{7FB9810C-C967-4D78-B479-C63B8599B19E}" type="sibTrans" cxnId="{3B032E61-D1A4-4268-B78B-FA97A3BB6188}">
      <dgm:prSet/>
      <dgm:spPr/>
      <dgm:t>
        <a:bodyPr/>
        <a:lstStyle/>
        <a:p>
          <a:endParaRPr lang="en-US"/>
        </a:p>
      </dgm:t>
    </dgm:pt>
    <dgm:pt modelId="{5D25275C-87D0-4095-B075-08717073750F}">
      <dgm:prSet/>
      <dgm:spPr/>
      <dgm:t>
        <a:bodyPr/>
        <a:lstStyle/>
        <a:p>
          <a:r>
            <a:rPr lang="en-US"/>
            <a:t>2. FastAPI endpoint receives request</a:t>
          </a:r>
        </a:p>
      </dgm:t>
    </dgm:pt>
    <dgm:pt modelId="{ACF197B0-9397-47A8-AC95-80890DBCAAE1}" type="parTrans" cxnId="{0672EFAF-313E-470B-9ABA-26C481D38A8F}">
      <dgm:prSet/>
      <dgm:spPr/>
      <dgm:t>
        <a:bodyPr/>
        <a:lstStyle/>
        <a:p>
          <a:endParaRPr lang="en-US"/>
        </a:p>
      </dgm:t>
    </dgm:pt>
    <dgm:pt modelId="{49A4FC82-D73B-4612-AAA4-E211FD4301C8}" type="sibTrans" cxnId="{0672EFAF-313E-470B-9ABA-26C481D38A8F}">
      <dgm:prSet/>
      <dgm:spPr/>
      <dgm:t>
        <a:bodyPr/>
        <a:lstStyle/>
        <a:p>
          <a:endParaRPr lang="en-US"/>
        </a:p>
      </dgm:t>
    </dgm:pt>
    <dgm:pt modelId="{36F06061-CD97-4F7A-94EE-65C9F21927A7}">
      <dgm:prSet/>
      <dgm:spPr/>
      <dgm:t>
        <a:bodyPr/>
        <a:lstStyle/>
        <a:p>
          <a:r>
            <a:rPr lang="en-US"/>
            <a:t>3. Backend sends code to AI model</a:t>
          </a:r>
        </a:p>
      </dgm:t>
    </dgm:pt>
    <dgm:pt modelId="{B098C67F-8A82-477E-9FE6-AE47B4797DC4}" type="parTrans" cxnId="{35AE74FF-76F5-46F5-94F4-0A8738938367}">
      <dgm:prSet/>
      <dgm:spPr/>
      <dgm:t>
        <a:bodyPr/>
        <a:lstStyle/>
        <a:p>
          <a:endParaRPr lang="en-US"/>
        </a:p>
      </dgm:t>
    </dgm:pt>
    <dgm:pt modelId="{5D7DEAF4-AB17-43AA-BB5A-EBC3EECB049D}" type="sibTrans" cxnId="{35AE74FF-76F5-46F5-94F4-0A8738938367}">
      <dgm:prSet/>
      <dgm:spPr/>
      <dgm:t>
        <a:bodyPr/>
        <a:lstStyle/>
        <a:p>
          <a:endParaRPr lang="en-US"/>
        </a:p>
      </dgm:t>
    </dgm:pt>
    <dgm:pt modelId="{DEB45C39-DE4A-4B87-8FAC-6023196CEB25}">
      <dgm:prSet/>
      <dgm:spPr/>
      <dgm:t>
        <a:bodyPr/>
        <a:lstStyle/>
        <a:p>
          <a:r>
            <a:rPr lang="en-US"/>
            <a:t>4. Model predicts corrected code</a:t>
          </a:r>
        </a:p>
      </dgm:t>
    </dgm:pt>
    <dgm:pt modelId="{3DDDF0F8-5779-45A3-A529-5181C078722E}" type="parTrans" cxnId="{42AC2B46-60B4-4D1F-8210-CB8210784DC8}">
      <dgm:prSet/>
      <dgm:spPr/>
      <dgm:t>
        <a:bodyPr/>
        <a:lstStyle/>
        <a:p>
          <a:endParaRPr lang="en-US"/>
        </a:p>
      </dgm:t>
    </dgm:pt>
    <dgm:pt modelId="{A7475117-93BB-4C58-A3C5-BAEA8282358B}" type="sibTrans" cxnId="{42AC2B46-60B4-4D1F-8210-CB8210784DC8}">
      <dgm:prSet/>
      <dgm:spPr/>
      <dgm:t>
        <a:bodyPr/>
        <a:lstStyle/>
        <a:p>
          <a:endParaRPr lang="en-US"/>
        </a:p>
      </dgm:t>
    </dgm:pt>
    <dgm:pt modelId="{5A8E9EB1-1612-4B92-8531-83A52625EBB8}">
      <dgm:prSet/>
      <dgm:spPr/>
      <dgm:t>
        <a:bodyPr/>
        <a:lstStyle/>
        <a:p>
          <a:r>
            <a:rPr lang="en-US"/>
            <a:t>5. JSON response is returned to frontend</a:t>
          </a:r>
        </a:p>
      </dgm:t>
    </dgm:pt>
    <dgm:pt modelId="{074B49C7-8615-48F4-A72D-70DF5967DA9B}" type="parTrans" cxnId="{EE9EF7FE-A481-4D00-A9DD-D36F7E690E21}">
      <dgm:prSet/>
      <dgm:spPr/>
      <dgm:t>
        <a:bodyPr/>
        <a:lstStyle/>
        <a:p>
          <a:endParaRPr lang="en-US"/>
        </a:p>
      </dgm:t>
    </dgm:pt>
    <dgm:pt modelId="{A94A4B7D-25E2-45A7-94E9-EF0FE817F389}" type="sibTrans" cxnId="{EE9EF7FE-A481-4D00-A9DD-D36F7E690E21}">
      <dgm:prSet/>
      <dgm:spPr/>
      <dgm:t>
        <a:bodyPr/>
        <a:lstStyle/>
        <a:p>
          <a:endParaRPr lang="en-US"/>
        </a:p>
      </dgm:t>
    </dgm:pt>
    <dgm:pt modelId="{ABECB2DA-B964-42F2-B68A-E7CA258D40AA}" type="pres">
      <dgm:prSet presAssocID="{7C32A07D-12AB-4C0D-9F5C-295A20621137}" presName="vert0" presStyleCnt="0">
        <dgm:presLayoutVars>
          <dgm:dir/>
          <dgm:animOne val="branch"/>
          <dgm:animLvl val="lvl"/>
        </dgm:presLayoutVars>
      </dgm:prSet>
      <dgm:spPr/>
    </dgm:pt>
    <dgm:pt modelId="{814103D6-FDB4-4139-9741-804618E2E324}" type="pres">
      <dgm:prSet presAssocID="{DCD1A758-22FA-4174-B842-82A84A80E977}" presName="thickLine" presStyleLbl="alignNode1" presStyleIdx="0" presStyleCnt="5"/>
      <dgm:spPr/>
    </dgm:pt>
    <dgm:pt modelId="{453E71FD-646A-4481-9DAD-55B937FED006}" type="pres">
      <dgm:prSet presAssocID="{DCD1A758-22FA-4174-B842-82A84A80E977}" presName="horz1" presStyleCnt="0"/>
      <dgm:spPr/>
    </dgm:pt>
    <dgm:pt modelId="{A7993DF3-90E6-42A2-97C9-DB6D8977A625}" type="pres">
      <dgm:prSet presAssocID="{DCD1A758-22FA-4174-B842-82A84A80E977}" presName="tx1" presStyleLbl="revTx" presStyleIdx="0" presStyleCnt="5"/>
      <dgm:spPr/>
    </dgm:pt>
    <dgm:pt modelId="{3B04F0CB-6E97-4B13-B772-57D01020DF62}" type="pres">
      <dgm:prSet presAssocID="{DCD1A758-22FA-4174-B842-82A84A80E977}" presName="vert1" presStyleCnt="0"/>
      <dgm:spPr/>
    </dgm:pt>
    <dgm:pt modelId="{33919D60-EE42-477C-A685-CB27B1F72E8C}" type="pres">
      <dgm:prSet presAssocID="{5D25275C-87D0-4095-B075-08717073750F}" presName="thickLine" presStyleLbl="alignNode1" presStyleIdx="1" presStyleCnt="5"/>
      <dgm:spPr/>
    </dgm:pt>
    <dgm:pt modelId="{0B4D5F51-4536-4401-803D-AE325F8D4311}" type="pres">
      <dgm:prSet presAssocID="{5D25275C-87D0-4095-B075-08717073750F}" presName="horz1" presStyleCnt="0"/>
      <dgm:spPr/>
    </dgm:pt>
    <dgm:pt modelId="{347F70C0-AD52-414E-B825-96AB0EA43272}" type="pres">
      <dgm:prSet presAssocID="{5D25275C-87D0-4095-B075-08717073750F}" presName="tx1" presStyleLbl="revTx" presStyleIdx="1" presStyleCnt="5"/>
      <dgm:spPr/>
    </dgm:pt>
    <dgm:pt modelId="{395C1017-FA78-4695-861F-99C7490EA95B}" type="pres">
      <dgm:prSet presAssocID="{5D25275C-87D0-4095-B075-08717073750F}" presName="vert1" presStyleCnt="0"/>
      <dgm:spPr/>
    </dgm:pt>
    <dgm:pt modelId="{E7113FF0-4880-4FB5-80E7-8B6D6E6FBBD1}" type="pres">
      <dgm:prSet presAssocID="{36F06061-CD97-4F7A-94EE-65C9F21927A7}" presName="thickLine" presStyleLbl="alignNode1" presStyleIdx="2" presStyleCnt="5"/>
      <dgm:spPr/>
    </dgm:pt>
    <dgm:pt modelId="{9D5F7BD6-E7C0-4E7B-9441-B6FA8472AE79}" type="pres">
      <dgm:prSet presAssocID="{36F06061-CD97-4F7A-94EE-65C9F21927A7}" presName="horz1" presStyleCnt="0"/>
      <dgm:spPr/>
    </dgm:pt>
    <dgm:pt modelId="{1D0C4ED6-F616-4347-974C-A80BB244DBE4}" type="pres">
      <dgm:prSet presAssocID="{36F06061-CD97-4F7A-94EE-65C9F21927A7}" presName="tx1" presStyleLbl="revTx" presStyleIdx="2" presStyleCnt="5"/>
      <dgm:spPr/>
    </dgm:pt>
    <dgm:pt modelId="{CD2BACE3-49CA-4E61-A0A1-39F3C89540D7}" type="pres">
      <dgm:prSet presAssocID="{36F06061-CD97-4F7A-94EE-65C9F21927A7}" presName="vert1" presStyleCnt="0"/>
      <dgm:spPr/>
    </dgm:pt>
    <dgm:pt modelId="{960B4C5A-ECB8-4BE8-999B-A50FDC2834BE}" type="pres">
      <dgm:prSet presAssocID="{DEB45C39-DE4A-4B87-8FAC-6023196CEB25}" presName="thickLine" presStyleLbl="alignNode1" presStyleIdx="3" presStyleCnt="5"/>
      <dgm:spPr/>
    </dgm:pt>
    <dgm:pt modelId="{69B93EA4-3810-40A4-AFDC-5267B0D905CF}" type="pres">
      <dgm:prSet presAssocID="{DEB45C39-DE4A-4B87-8FAC-6023196CEB25}" presName="horz1" presStyleCnt="0"/>
      <dgm:spPr/>
    </dgm:pt>
    <dgm:pt modelId="{ADDF29F7-2784-4E9A-BC8C-6DD234843877}" type="pres">
      <dgm:prSet presAssocID="{DEB45C39-DE4A-4B87-8FAC-6023196CEB25}" presName="tx1" presStyleLbl="revTx" presStyleIdx="3" presStyleCnt="5"/>
      <dgm:spPr/>
    </dgm:pt>
    <dgm:pt modelId="{FC2F9E6C-2778-40BE-AB8F-160CB9E85C5F}" type="pres">
      <dgm:prSet presAssocID="{DEB45C39-DE4A-4B87-8FAC-6023196CEB25}" presName="vert1" presStyleCnt="0"/>
      <dgm:spPr/>
    </dgm:pt>
    <dgm:pt modelId="{6FEA0A49-2B7A-4770-90CD-BD0BE9726CC5}" type="pres">
      <dgm:prSet presAssocID="{5A8E9EB1-1612-4B92-8531-83A52625EBB8}" presName="thickLine" presStyleLbl="alignNode1" presStyleIdx="4" presStyleCnt="5"/>
      <dgm:spPr/>
    </dgm:pt>
    <dgm:pt modelId="{DA3C44CA-DE00-4DB9-8626-879A7D8D4DBA}" type="pres">
      <dgm:prSet presAssocID="{5A8E9EB1-1612-4B92-8531-83A52625EBB8}" presName="horz1" presStyleCnt="0"/>
      <dgm:spPr/>
    </dgm:pt>
    <dgm:pt modelId="{3EF4AD6B-56DA-4102-80DB-BD4E0DB05EDC}" type="pres">
      <dgm:prSet presAssocID="{5A8E9EB1-1612-4B92-8531-83A52625EBB8}" presName="tx1" presStyleLbl="revTx" presStyleIdx="4" presStyleCnt="5"/>
      <dgm:spPr/>
    </dgm:pt>
    <dgm:pt modelId="{4FD6E42C-F967-42CF-B3FF-8B05E8383FF2}" type="pres">
      <dgm:prSet presAssocID="{5A8E9EB1-1612-4B92-8531-83A52625EBB8}" presName="vert1" presStyleCnt="0"/>
      <dgm:spPr/>
    </dgm:pt>
  </dgm:ptLst>
  <dgm:cxnLst>
    <dgm:cxn modelId="{B032EB31-3FA5-433E-9299-3EDBE9B74B70}" type="presOf" srcId="{5D25275C-87D0-4095-B075-08717073750F}" destId="{347F70C0-AD52-414E-B825-96AB0EA43272}" srcOrd="0" destOrd="0" presId="urn:microsoft.com/office/officeart/2008/layout/LinedList"/>
    <dgm:cxn modelId="{3B032E61-D1A4-4268-B78B-FA97A3BB6188}" srcId="{7C32A07D-12AB-4C0D-9F5C-295A20621137}" destId="{DCD1A758-22FA-4174-B842-82A84A80E977}" srcOrd="0" destOrd="0" parTransId="{5ECB05C4-7667-49DA-AEB6-BB734359A90E}" sibTransId="{7FB9810C-C967-4D78-B479-C63B8599B19E}"/>
    <dgm:cxn modelId="{42AC2B46-60B4-4D1F-8210-CB8210784DC8}" srcId="{7C32A07D-12AB-4C0D-9F5C-295A20621137}" destId="{DEB45C39-DE4A-4B87-8FAC-6023196CEB25}" srcOrd="3" destOrd="0" parTransId="{3DDDF0F8-5779-45A3-A529-5181C078722E}" sibTransId="{A7475117-93BB-4C58-A3C5-BAEA8282358B}"/>
    <dgm:cxn modelId="{0672EFAF-313E-470B-9ABA-26C481D38A8F}" srcId="{7C32A07D-12AB-4C0D-9F5C-295A20621137}" destId="{5D25275C-87D0-4095-B075-08717073750F}" srcOrd="1" destOrd="0" parTransId="{ACF197B0-9397-47A8-AC95-80890DBCAAE1}" sibTransId="{49A4FC82-D73B-4612-AAA4-E211FD4301C8}"/>
    <dgm:cxn modelId="{2E12C8BD-DD04-4A13-A749-DF2A431B829C}" type="presOf" srcId="{5A8E9EB1-1612-4B92-8531-83A52625EBB8}" destId="{3EF4AD6B-56DA-4102-80DB-BD4E0DB05EDC}" srcOrd="0" destOrd="0" presId="urn:microsoft.com/office/officeart/2008/layout/LinedList"/>
    <dgm:cxn modelId="{9E614BC6-DB2C-444A-AA97-F925F9892A66}" type="presOf" srcId="{DEB45C39-DE4A-4B87-8FAC-6023196CEB25}" destId="{ADDF29F7-2784-4E9A-BC8C-6DD234843877}" srcOrd="0" destOrd="0" presId="urn:microsoft.com/office/officeart/2008/layout/LinedList"/>
    <dgm:cxn modelId="{B6F422CA-9EFE-47D4-972B-2995F74F99F5}" type="presOf" srcId="{7C32A07D-12AB-4C0D-9F5C-295A20621137}" destId="{ABECB2DA-B964-42F2-B68A-E7CA258D40AA}" srcOrd="0" destOrd="0" presId="urn:microsoft.com/office/officeart/2008/layout/LinedList"/>
    <dgm:cxn modelId="{36D261E1-F635-4080-B95D-1C5C08A1960D}" type="presOf" srcId="{36F06061-CD97-4F7A-94EE-65C9F21927A7}" destId="{1D0C4ED6-F616-4347-974C-A80BB244DBE4}" srcOrd="0" destOrd="0" presId="urn:microsoft.com/office/officeart/2008/layout/LinedList"/>
    <dgm:cxn modelId="{5E114EF9-2FE3-4E30-9654-B6B0FA527B4F}" type="presOf" srcId="{DCD1A758-22FA-4174-B842-82A84A80E977}" destId="{A7993DF3-90E6-42A2-97C9-DB6D8977A625}" srcOrd="0" destOrd="0" presId="urn:microsoft.com/office/officeart/2008/layout/LinedList"/>
    <dgm:cxn modelId="{EE9EF7FE-A481-4D00-A9DD-D36F7E690E21}" srcId="{7C32A07D-12AB-4C0D-9F5C-295A20621137}" destId="{5A8E9EB1-1612-4B92-8531-83A52625EBB8}" srcOrd="4" destOrd="0" parTransId="{074B49C7-8615-48F4-A72D-70DF5967DA9B}" sibTransId="{A94A4B7D-25E2-45A7-94E9-EF0FE817F389}"/>
    <dgm:cxn modelId="{35AE74FF-76F5-46F5-94F4-0A8738938367}" srcId="{7C32A07D-12AB-4C0D-9F5C-295A20621137}" destId="{36F06061-CD97-4F7A-94EE-65C9F21927A7}" srcOrd="2" destOrd="0" parTransId="{B098C67F-8A82-477E-9FE6-AE47B4797DC4}" sibTransId="{5D7DEAF4-AB17-43AA-BB5A-EBC3EECB049D}"/>
    <dgm:cxn modelId="{582B6730-C194-4904-B167-7D93DC4E416F}" type="presParOf" srcId="{ABECB2DA-B964-42F2-B68A-E7CA258D40AA}" destId="{814103D6-FDB4-4139-9741-804618E2E324}" srcOrd="0" destOrd="0" presId="urn:microsoft.com/office/officeart/2008/layout/LinedList"/>
    <dgm:cxn modelId="{D2BB432E-933C-488A-A5B6-9250BBEF72DE}" type="presParOf" srcId="{ABECB2DA-B964-42F2-B68A-E7CA258D40AA}" destId="{453E71FD-646A-4481-9DAD-55B937FED006}" srcOrd="1" destOrd="0" presId="urn:microsoft.com/office/officeart/2008/layout/LinedList"/>
    <dgm:cxn modelId="{8D6B736C-02C9-4462-8815-0F1680883030}" type="presParOf" srcId="{453E71FD-646A-4481-9DAD-55B937FED006}" destId="{A7993DF3-90E6-42A2-97C9-DB6D8977A625}" srcOrd="0" destOrd="0" presId="urn:microsoft.com/office/officeart/2008/layout/LinedList"/>
    <dgm:cxn modelId="{E0DFA19C-3442-4A6F-A0C2-B3B5AA4BB533}" type="presParOf" srcId="{453E71FD-646A-4481-9DAD-55B937FED006}" destId="{3B04F0CB-6E97-4B13-B772-57D01020DF62}" srcOrd="1" destOrd="0" presId="urn:microsoft.com/office/officeart/2008/layout/LinedList"/>
    <dgm:cxn modelId="{815F774C-E33C-4134-9A94-7F77749BA5B7}" type="presParOf" srcId="{ABECB2DA-B964-42F2-B68A-E7CA258D40AA}" destId="{33919D60-EE42-477C-A685-CB27B1F72E8C}" srcOrd="2" destOrd="0" presId="urn:microsoft.com/office/officeart/2008/layout/LinedList"/>
    <dgm:cxn modelId="{B1121DE1-82FD-47CF-814B-D28354827A26}" type="presParOf" srcId="{ABECB2DA-B964-42F2-B68A-E7CA258D40AA}" destId="{0B4D5F51-4536-4401-803D-AE325F8D4311}" srcOrd="3" destOrd="0" presId="urn:microsoft.com/office/officeart/2008/layout/LinedList"/>
    <dgm:cxn modelId="{72E93689-106C-42A7-83DE-E4FFE5C4DFCF}" type="presParOf" srcId="{0B4D5F51-4536-4401-803D-AE325F8D4311}" destId="{347F70C0-AD52-414E-B825-96AB0EA43272}" srcOrd="0" destOrd="0" presId="urn:microsoft.com/office/officeart/2008/layout/LinedList"/>
    <dgm:cxn modelId="{AA677B72-21F4-41D2-A94C-87BDD32F08E2}" type="presParOf" srcId="{0B4D5F51-4536-4401-803D-AE325F8D4311}" destId="{395C1017-FA78-4695-861F-99C7490EA95B}" srcOrd="1" destOrd="0" presId="urn:microsoft.com/office/officeart/2008/layout/LinedList"/>
    <dgm:cxn modelId="{6453E962-6ACC-4025-AF90-A3E3F2294367}" type="presParOf" srcId="{ABECB2DA-B964-42F2-B68A-E7CA258D40AA}" destId="{E7113FF0-4880-4FB5-80E7-8B6D6E6FBBD1}" srcOrd="4" destOrd="0" presId="urn:microsoft.com/office/officeart/2008/layout/LinedList"/>
    <dgm:cxn modelId="{2C2BFFB9-C737-4505-BA5F-72BB1CFF7FE4}" type="presParOf" srcId="{ABECB2DA-B964-42F2-B68A-E7CA258D40AA}" destId="{9D5F7BD6-E7C0-4E7B-9441-B6FA8472AE79}" srcOrd="5" destOrd="0" presId="urn:microsoft.com/office/officeart/2008/layout/LinedList"/>
    <dgm:cxn modelId="{28CD9E30-CD38-44A8-A745-2D7585173315}" type="presParOf" srcId="{9D5F7BD6-E7C0-4E7B-9441-B6FA8472AE79}" destId="{1D0C4ED6-F616-4347-974C-A80BB244DBE4}" srcOrd="0" destOrd="0" presId="urn:microsoft.com/office/officeart/2008/layout/LinedList"/>
    <dgm:cxn modelId="{B34DB4AB-7E68-41B0-9E45-8213AC47603F}" type="presParOf" srcId="{9D5F7BD6-E7C0-4E7B-9441-B6FA8472AE79}" destId="{CD2BACE3-49CA-4E61-A0A1-39F3C89540D7}" srcOrd="1" destOrd="0" presId="urn:microsoft.com/office/officeart/2008/layout/LinedList"/>
    <dgm:cxn modelId="{2220D75C-70AD-45C3-9D49-829394AD1421}" type="presParOf" srcId="{ABECB2DA-B964-42F2-B68A-E7CA258D40AA}" destId="{960B4C5A-ECB8-4BE8-999B-A50FDC2834BE}" srcOrd="6" destOrd="0" presId="urn:microsoft.com/office/officeart/2008/layout/LinedList"/>
    <dgm:cxn modelId="{060DE607-B2E3-4A51-AD7B-B9E33D4D627A}" type="presParOf" srcId="{ABECB2DA-B964-42F2-B68A-E7CA258D40AA}" destId="{69B93EA4-3810-40A4-AFDC-5267B0D905CF}" srcOrd="7" destOrd="0" presId="urn:microsoft.com/office/officeart/2008/layout/LinedList"/>
    <dgm:cxn modelId="{0F4A4E6B-A4C1-49DB-BB2E-F44517919AAD}" type="presParOf" srcId="{69B93EA4-3810-40A4-AFDC-5267B0D905CF}" destId="{ADDF29F7-2784-4E9A-BC8C-6DD234843877}" srcOrd="0" destOrd="0" presId="urn:microsoft.com/office/officeart/2008/layout/LinedList"/>
    <dgm:cxn modelId="{70259C3F-C7AD-40B1-93D1-6539B441D82A}" type="presParOf" srcId="{69B93EA4-3810-40A4-AFDC-5267B0D905CF}" destId="{FC2F9E6C-2778-40BE-AB8F-160CB9E85C5F}" srcOrd="1" destOrd="0" presId="urn:microsoft.com/office/officeart/2008/layout/LinedList"/>
    <dgm:cxn modelId="{93CBC145-411E-43B0-BDE8-2D254533BCF7}" type="presParOf" srcId="{ABECB2DA-B964-42F2-B68A-E7CA258D40AA}" destId="{6FEA0A49-2B7A-4770-90CD-BD0BE9726CC5}" srcOrd="8" destOrd="0" presId="urn:microsoft.com/office/officeart/2008/layout/LinedList"/>
    <dgm:cxn modelId="{A33C54EB-0A18-4B8D-97D7-3EF6ACEED2F5}" type="presParOf" srcId="{ABECB2DA-B964-42F2-B68A-E7CA258D40AA}" destId="{DA3C44CA-DE00-4DB9-8626-879A7D8D4DBA}" srcOrd="9" destOrd="0" presId="urn:microsoft.com/office/officeart/2008/layout/LinedList"/>
    <dgm:cxn modelId="{873501BC-1BEC-49C1-89B9-4529FB41EF84}" type="presParOf" srcId="{DA3C44CA-DE00-4DB9-8626-879A7D8D4DBA}" destId="{3EF4AD6B-56DA-4102-80DB-BD4E0DB05EDC}" srcOrd="0" destOrd="0" presId="urn:microsoft.com/office/officeart/2008/layout/LinedList"/>
    <dgm:cxn modelId="{315996A0-C3B8-425D-8875-D4C817C1187A}" type="presParOf" srcId="{DA3C44CA-DE00-4DB9-8626-879A7D8D4DBA}" destId="{4FD6E42C-F967-42CF-B3FF-8B05E8383F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98394A-E7AD-420A-88D6-072775D10FE2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2C7429C-AC34-4BEB-8F16-CC08B0D1B7F5}">
      <dgm:prSet/>
      <dgm:spPr/>
      <dgm:t>
        <a:bodyPr/>
        <a:lstStyle/>
        <a:p>
          <a:r>
            <a:rPr lang="en-US"/>
            <a:t>Frontend runs on Vercel</a:t>
          </a:r>
        </a:p>
      </dgm:t>
    </dgm:pt>
    <dgm:pt modelId="{25CDD253-820F-4EE3-A8E2-59970E7224E0}" type="parTrans" cxnId="{19132833-1DF6-4D0F-8646-D38EEA5F3E7F}">
      <dgm:prSet/>
      <dgm:spPr/>
      <dgm:t>
        <a:bodyPr/>
        <a:lstStyle/>
        <a:p>
          <a:endParaRPr lang="en-US"/>
        </a:p>
      </dgm:t>
    </dgm:pt>
    <dgm:pt modelId="{AA822EBF-D7A9-4C19-87DF-96456039D501}" type="sibTrans" cxnId="{19132833-1DF6-4D0F-8646-D38EEA5F3E7F}">
      <dgm:prSet/>
      <dgm:spPr/>
      <dgm:t>
        <a:bodyPr/>
        <a:lstStyle/>
        <a:p>
          <a:endParaRPr lang="en-US"/>
        </a:p>
      </dgm:t>
    </dgm:pt>
    <dgm:pt modelId="{3E267A33-07D5-4F2C-8B42-47BECEFF06DF}">
      <dgm:prSet/>
      <dgm:spPr/>
      <dgm:t>
        <a:bodyPr/>
        <a:lstStyle/>
        <a:p>
          <a:r>
            <a:rPr lang="en-US"/>
            <a:t>Backend runs on Hugging Face</a:t>
          </a:r>
        </a:p>
      </dgm:t>
    </dgm:pt>
    <dgm:pt modelId="{0979DC8B-69B6-4E82-A5F5-55410E86CCC3}" type="parTrans" cxnId="{AB199482-537E-4D62-AD99-300631E708DB}">
      <dgm:prSet/>
      <dgm:spPr/>
      <dgm:t>
        <a:bodyPr/>
        <a:lstStyle/>
        <a:p>
          <a:endParaRPr lang="en-US"/>
        </a:p>
      </dgm:t>
    </dgm:pt>
    <dgm:pt modelId="{37DEB4DE-8FE1-4A02-A376-F9DD4A952192}" type="sibTrans" cxnId="{AB199482-537E-4D62-AD99-300631E708DB}">
      <dgm:prSet/>
      <dgm:spPr/>
      <dgm:t>
        <a:bodyPr/>
        <a:lstStyle/>
        <a:p>
          <a:endParaRPr lang="en-US"/>
        </a:p>
      </dgm:t>
    </dgm:pt>
    <dgm:pt modelId="{AC321585-27C6-4FA9-A837-F21BE9E695DE}">
      <dgm:prSet/>
      <dgm:spPr/>
      <dgm:t>
        <a:bodyPr/>
        <a:lstStyle/>
        <a:p>
          <a:r>
            <a:rPr lang="en-US" dirty="0"/>
            <a:t>Frontend sends “BUGGY” code to backend through </a:t>
          </a:r>
          <a:r>
            <a:rPr lang="en-US" dirty="0" err="1"/>
            <a:t>api</a:t>
          </a:r>
          <a:endParaRPr lang="en-US" dirty="0"/>
        </a:p>
      </dgm:t>
    </dgm:pt>
    <dgm:pt modelId="{C4CF642E-60E1-4CB6-A7FD-47A32B80D037}" type="parTrans" cxnId="{8402EE11-CFDD-4390-B2C0-EBD70DE63C7B}">
      <dgm:prSet/>
      <dgm:spPr/>
      <dgm:t>
        <a:bodyPr/>
        <a:lstStyle/>
        <a:p>
          <a:endParaRPr lang="en-US"/>
        </a:p>
      </dgm:t>
    </dgm:pt>
    <dgm:pt modelId="{65C1EDA7-0DF6-46A7-A2D1-E14E7CA4A8CA}" type="sibTrans" cxnId="{8402EE11-CFDD-4390-B2C0-EBD70DE63C7B}">
      <dgm:prSet/>
      <dgm:spPr/>
      <dgm:t>
        <a:bodyPr/>
        <a:lstStyle/>
        <a:p>
          <a:endParaRPr lang="en-US"/>
        </a:p>
      </dgm:t>
    </dgm:pt>
    <dgm:pt modelId="{EEF1109D-B7B2-428F-9A11-AE33D92149EE}">
      <dgm:prSet/>
      <dgm:spPr/>
      <dgm:t>
        <a:bodyPr/>
        <a:lstStyle/>
        <a:p>
          <a:r>
            <a:rPr lang="en-US" dirty="0"/>
            <a:t>Backend returns corrected code to frontend</a:t>
          </a:r>
        </a:p>
      </dgm:t>
    </dgm:pt>
    <dgm:pt modelId="{2B2AB752-093B-47B9-8E7C-2A9BDB577B5D}" type="parTrans" cxnId="{D0E3D02B-0AF2-4BA4-8D7E-1B4EC1BA3927}">
      <dgm:prSet/>
      <dgm:spPr/>
      <dgm:t>
        <a:bodyPr/>
        <a:lstStyle/>
        <a:p>
          <a:endParaRPr lang="en-US"/>
        </a:p>
      </dgm:t>
    </dgm:pt>
    <dgm:pt modelId="{1B63409A-561B-4F76-AE35-65C981784AAE}" type="sibTrans" cxnId="{D0E3D02B-0AF2-4BA4-8D7E-1B4EC1BA3927}">
      <dgm:prSet/>
      <dgm:spPr/>
      <dgm:t>
        <a:bodyPr/>
        <a:lstStyle/>
        <a:p>
          <a:endParaRPr lang="en-US"/>
        </a:p>
      </dgm:t>
    </dgm:pt>
    <dgm:pt modelId="{E9EA7517-8F41-4830-9B1A-A60499ED5529}" type="pres">
      <dgm:prSet presAssocID="{7D98394A-E7AD-420A-88D6-072775D10FE2}" presName="vert0" presStyleCnt="0">
        <dgm:presLayoutVars>
          <dgm:dir/>
          <dgm:animOne val="branch"/>
          <dgm:animLvl val="lvl"/>
        </dgm:presLayoutVars>
      </dgm:prSet>
      <dgm:spPr/>
    </dgm:pt>
    <dgm:pt modelId="{30DB3561-EA74-4723-B69E-0FA0A83816CA}" type="pres">
      <dgm:prSet presAssocID="{F2C7429C-AC34-4BEB-8F16-CC08B0D1B7F5}" presName="thickLine" presStyleLbl="alignNode1" presStyleIdx="0" presStyleCnt="4"/>
      <dgm:spPr/>
    </dgm:pt>
    <dgm:pt modelId="{C41FE32C-4F7F-4736-8FA8-504FE0B94B7F}" type="pres">
      <dgm:prSet presAssocID="{F2C7429C-AC34-4BEB-8F16-CC08B0D1B7F5}" presName="horz1" presStyleCnt="0"/>
      <dgm:spPr/>
    </dgm:pt>
    <dgm:pt modelId="{6E47970F-09E3-49FE-9186-E72C799BD574}" type="pres">
      <dgm:prSet presAssocID="{F2C7429C-AC34-4BEB-8F16-CC08B0D1B7F5}" presName="tx1" presStyleLbl="revTx" presStyleIdx="0" presStyleCnt="4"/>
      <dgm:spPr/>
    </dgm:pt>
    <dgm:pt modelId="{3F4724AD-3340-43CA-8A89-CA873D01205B}" type="pres">
      <dgm:prSet presAssocID="{F2C7429C-AC34-4BEB-8F16-CC08B0D1B7F5}" presName="vert1" presStyleCnt="0"/>
      <dgm:spPr/>
    </dgm:pt>
    <dgm:pt modelId="{4A66BFCC-DF83-4F57-A9D9-BE1EC42A9B28}" type="pres">
      <dgm:prSet presAssocID="{3E267A33-07D5-4F2C-8B42-47BECEFF06DF}" presName="thickLine" presStyleLbl="alignNode1" presStyleIdx="1" presStyleCnt="4"/>
      <dgm:spPr/>
    </dgm:pt>
    <dgm:pt modelId="{E512A603-7D0B-4B3F-A492-B17100F0CAC6}" type="pres">
      <dgm:prSet presAssocID="{3E267A33-07D5-4F2C-8B42-47BECEFF06DF}" presName="horz1" presStyleCnt="0"/>
      <dgm:spPr/>
    </dgm:pt>
    <dgm:pt modelId="{0028B7D0-C9E0-499A-959C-91C72D49CE56}" type="pres">
      <dgm:prSet presAssocID="{3E267A33-07D5-4F2C-8B42-47BECEFF06DF}" presName="tx1" presStyleLbl="revTx" presStyleIdx="1" presStyleCnt="4"/>
      <dgm:spPr/>
    </dgm:pt>
    <dgm:pt modelId="{0660A60A-C994-4E67-A009-A8BDFC5757CB}" type="pres">
      <dgm:prSet presAssocID="{3E267A33-07D5-4F2C-8B42-47BECEFF06DF}" presName="vert1" presStyleCnt="0"/>
      <dgm:spPr/>
    </dgm:pt>
    <dgm:pt modelId="{0432C5E9-1E56-43B5-BA33-0BC8CC4CBFD0}" type="pres">
      <dgm:prSet presAssocID="{AC321585-27C6-4FA9-A837-F21BE9E695DE}" presName="thickLine" presStyleLbl="alignNode1" presStyleIdx="2" presStyleCnt="4"/>
      <dgm:spPr/>
    </dgm:pt>
    <dgm:pt modelId="{EAF8D070-E83E-472C-BC71-FCA41F6B6780}" type="pres">
      <dgm:prSet presAssocID="{AC321585-27C6-4FA9-A837-F21BE9E695DE}" presName="horz1" presStyleCnt="0"/>
      <dgm:spPr/>
    </dgm:pt>
    <dgm:pt modelId="{274AF2D5-48FC-45D6-B37B-705F9729F438}" type="pres">
      <dgm:prSet presAssocID="{AC321585-27C6-4FA9-A837-F21BE9E695DE}" presName="tx1" presStyleLbl="revTx" presStyleIdx="2" presStyleCnt="4"/>
      <dgm:spPr/>
    </dgm:pt>
    <dgm:pt modelId="{F264A38B-4856-429F-8987-85D8A6935F90}" type="pres">
      <dgm:prSet presAssocID="{AC321585-27C6-4FA9-A837-F21BE9E695DE}" presName="vert1" presStyleCnt="0"/>
      <dgm:spPr/>
    </dgm:pt>
    <dgm:pt modelId="{E122E3C4-DA89-4EC5-BAB3-CD5E9A6A90FE}" type="pres">
      <dgm:prSet presAssocID="{EEF1109D-B7B2-428F-9A11-AE33D92149EE}" presName="thickLine" presStyleLbl="alignNode1" presStyleIdx="3" presStyleCnt="4"/>
      <dgm:spPr/>
    </dgm:pt>
    <dgm:pt modelId="{B2F09CCB-A155-43D8-B51B-6E77A5A6FDD6}" type="pres">
      <dgm:prSet presAssocID="{EEF1109D-B7B2-428F-9A11-AE33D92149EE}" presName="horz1" presStyleCnt="0"/>
      <dgm:spPr/>
    </dgm:pt>
    <dgm:pt modelId="{319BF8A1-1154-46D8-B7EB-056D31C0B32B}" type="pres">
      <dgm:prSet presAssocID="{EEF1109D-B7B2-428F-9A11-AE33D92149EE}" presName="tx1" presStyleLbl="revTx" presStyleIdx="3" presStyleCnt="4"/>
      <dgm:spPr/>
    </dgm:pt>
    <dgm:pt modelId="{2DD121DB-5E50-4B25-B41E-2CB0DC51D16A}" type="pres">
      <dgm:prSet presAssocID="{EEF1109D-B7B2-428F-9A11-AE33D92149EE}" presName="vert1" presStyleCnt="0"/>
      <dgm:spPr/>
    </dgm:pt>
  </dgm:ptLst>
  <dgm:cxnLst>
    <dgm:cxn modelId="{5593C30A-5967-4A7C-ACFE-BE7722F866B9}" type="presOf" srcId="{F2C7429C-AC34-4BEB-8F16-CC08B0D1B7F5}" destId="{6E47970F-09E3-49FE-9186-E72C799BD574}" srcOrd="0" destOrd="0" presId="urn:microsoft.com/office/officeart/2008/layout/LinedList"/>
    <dgm:cxn modelId="{8402EE11-CFDD-4390-B2C0-EBD70DE63C7B}" srcId="{7D98394A-E7AD-420A-88D6-072775D10FE2}" destId="{AC321585-27C6-4FA9-A837-F21BE9E695DE}" srcOrd="2" destOrd="0" parTransId="{C4CF642E-60E1-4CB6-A7FD-47A32B80D037}" sibTransId="{65C1EDA7-0DF6-46A7-A2D1-E14E7CA4A8CA}"/>
    <dgm:cxn modelId="{D0E3D02B-0AF2-4BA4-8D7E-1B4EC1BA3927}" srcId="{7D98394A-E7AD-420A-88D6-072775D10FE2}" destId="{EEF1109D-B7B2-428F-9A11-AE33D92149EE}" srcOrd="3" destOrd="0" parTransId="{2B2AB752-093B-47B9-8E7C-2A9BDB577B5D}" sibTransId="{1B63409A-561B-4F76-AE35-65C981784AAE}"/>
    <dgm:cxn modelId="{19132833-1DF6-4D0F-8646-D38EEA5F3E7F}" srcId="{7D98394A-E7AD-420A-88D6-072775D10FE2}" destId="{F2C7429C-AC34-4BEB-8F16-CC08B0D1B7F5}" srcOrd="0" destOrd="0" parTransId="{25CDD253-820F-4EE3-A8E2-59970E7224E0}" sibTransId="{AA822EBF-D7A9-4C19-87DF-96456039D501}"/>
    <dgm:cxn modelId="{2A8BBA52-CE43-45F7-9E8A-F4BCE8D7D998}" type="presOf" srcId="{EEF1109D-B7B2-428F-9A11-AE33D92149EE}" destId="{319BF8A1-1154-46D8-B7EB-056D31C0B32B}" srcOrd="0" destOrd="0" presId="urn:microsoft.com/office/officeart/2008/layout/LinedList"/>
    <dgm:cxn modelId="{52ACE47A-00B7-47CD-AB8E-370B2D6CB2FD}" type="presOf" srcId="{7D98394A-E7AD-420A-88D6-072775D10FE2}" destId="{E9EA7517-8F41-4830-9B1A-A60499ED5529}" srcOrd="0" destOrd="0" presId="urn:microsoft.com/office/officeart/2008/layout/LinedList"/>
    <dgm:cxn modelId="{AB199482-537E-4D62-AD99-300631E708DB}" srcId="{7D98394A-E7AD-420A-88D6-072775D10FE2}" destId="{3E267A33-07D5-4F2C-8B42-47BECEFF06DF}" srcOrd="1" destOrd="0" parTransId="{0979DC8B-69B6-4E82-A5F5-55410E86CCC3}" sibTransId="{37DEB4DE-8FE1-4A02-A376-F9DD4A952192}"/>
    <dgm:cxn modelId="{A6CF83A1-3F8D-41EE-ADDD-34F7A45414FD}" type="presOf" srcId="{3E267A33-07D5-4F2C-8B42-47BECEFF06DF}" destId="{0028B7D0-C9E0-499A-959C-91C72D49CE56}" srcOrd="0" destOrd="0" presId="urn:microsoft.com/office/officeart/2008/layout/LinedList"/>
    <dgm:cxn modelId="{3A69ADBA-B30D-4E3E-9BC5-95F760995C08}" type="presOf" srcId="{AC321585-27C6-4FA9-A837-F21BE9E695DE}" destId="{274AF2D5-48FC-45D6-B37B-705F9729F438}" srcOrd="0" destOrd="0" presId="urn:microsoft.com/office/officeart/2008/layout/LinedList"/>
    <dgm:cxn modelId="{94EAC4B9-6C9D-4AE2-BA7E-6150F403D440}" type="presParOf" srcId="{E9EA7517-8F41-4830-9B1A-A60499ED5529}" destId="{30DB3561-EA74-4723-B69E-0FA0A83816CA}" srcOrd="0" destOrd="0" presId="urn:microsoft.com/office/officeart/2008/layout/LinedList"/>
    <dgm:cxn modelId="{E52033A8-6061-42EA-A641-379D55F5B897}" type="presParOf" srcId="{E9EA7517-8F41-4830-9B1A-A60499ED5529}" destId="{C41FE32C-4F7F-4736-8FA8-504FE0B94B7F}" srcOrd="1" destOrd="0" presId="urn:microsoft.com/office/officeart/2008/layout/LinedList"/>
    <dgm:cxn modelId="{369CC834-DA8B-4F51-B1A9-FEC109856BAF}" type="presParOf" srcId="{C41FE32C-4F7F-4736-8FA8-504FE0B94B7F}" destId="{6E47970F-09E3-49FE-9186-E72C799BD574}" srcOrd="0" destOrd="0" presId="urn:microsoft.com/office/officeart/2008/layout/LinedList"/>
    <dgm:cxn modelId="{50B5732D-6420-4DA1-ADF7-DCD8C563FF24}" type="presParOf" srcId="{C41FE32C-4F7F-4736-8FA8-504FE0B94B7F}" destId="{3F4724AD-3340-43CA-8A89-CA873D01205B}" srcOrd="1" destOrd="0" presId="urn:microsoft.com/office/officeart/2008/layout/LinedList"/>
    <dgm:cxn modelId="{B8CDC1C2-4F1D-4AC0-8EBE-9AB3F2F080D1}" type="presParOf" srcId="{E9EA7517-8F41-4830-9B1A-A60499ED5529}" destId="{4A66BFCC-DF83-4F57-A9D9-BE1EC42A9B28}" srcOrd="2" destOrd="0" presId="urn:microsoft.com/office/officeart/2008/layout/LinedList"/>
    <dgm:cxn modelId="{EBB26D37-38D7-4BDA-A0BB-FB57C539D947}" type="presParOf" srcId="{E9EA7517-8F41-4830-9B1A-A60499ED5529}" destId="{E512A603-7D0B-4B3F-A492-B17100F0CAC6}" srcOrd="3" destOrd="0" presId="urn:microsoft.com/office/officeart/2008/layout/LinedList"/>
    <dgm:cxn modelId="{07113F70-78EB-4C43-88CD-9E0405EA8411}" type="presParOf" srcId="{E512A603-7D0B-4B3F-A492-B17100F0CAC6}" destId="{0028B7D0-C9E0-499A-959C-91C72D49CE56}" srcOrd="0" destOrd="0" presId="urn:microsoft.com/office/officeart/2008/layout/LinedList"/>
    <dgm:cxn modelId="{41BD6ABB-D91A-4367-9EF5-EF6389998113}" type="presParOf" srcId="{E512A603-7D0B-4B3F-A492-B17100F0CAC6}" destId="{0660A60A-C994-4E67-A009-A8BDFC5757CB}" srcOrd="1" destOrd="0" presId="urn:microsoft.com/office/officeart/2008/layout/LinedList"/>
    <dgm:cxn modelId="{247CF80E-A9CB-43DE-8F00-8474FF533B1D}" type="presParOf" srcId="{E9EA7517-8F41-4830-9B1A-A60499ED5529}" destId="{0432C5E9-1E56-43B5-BA33-0BC8CC4CBFD0}" srcOrd="4" destOrd="0" presId="urn:microsoft.com/office/officeart/2008/layout/LinedList"/>
    <dgm:cxn modelId="{E2586D44-D7A2-4342-84E0-497ADCC3274B}" type="presParOf" srcId="{E9EA7517-8F41-4830-9B1A-A60499ED5529}" destId="{EAF8D070-E83E-472C-BC71-FCA41F6B6780}" srcOrd="5" destOrd="0" presId="urn:microsoft.com/office/officeart/2008/layout/LinedList"/>
    <dgm:cxn modelId="{AF76D443-3E4B-47E2-A4E7-E901A826F6B5}" type="presParOf" srcId="{EAF8D070-E83E-472C-BC71-FCA41F6B6780}" destId="{274AF2D5-48FC-45D6-B37B-705F9729F438}" srcOrd="0" destOrd="0" presId="urn:microsoft.com/office/officeart/2008/layout/LinedList"/>
    <dgm:cxn modelId="{BA8C4082-AD18-47AA-A2EE-4FB54C96220D}" type="presParOf" srcId="{EAF8D070-E83E-472C-BC71-FCA41F6B6780}" destId="{F264A38B-4856-429F-8987-85D8A6935F90}" srcOrd="1" destOrd="0" presId="urn:microsoft.com/office/officeart/2008/layout/LinedList"/>
    <dgm:cxn modelId="{B7A0A0CB-AE52-44DE-BE1E-9CCE266AE01F}" type="presParOf" srcId="{E9EA7517-8F41-4830-9B1A-A60499ED5529}" destId="{E122E3C4-DA89-4EC5-BAB3-CD5E9A6A90FE}" srcOrd="6" destOrd="0" presId="urn:microsoft.com/office/officeart/2008/layout/LinedList"/>
    <dgm:cxn modelId="{E8C0ACDD-E030-4F40-BBD5-BDB3308FB0C6}" type="presParOf" srcId="{E9EA7517-8F41-4830-9B1A-A60499ED5529}" destId="{B2F09CCB-A155-43D8-B51B-6E77A5A6FDD6}" srcOrd="7" destOrd="0" presId="urn:microsoft.com/office/officeart/2008/layout/LinedList"/>
    <dgm:cxn modelId="{7AA5CB76-1040-4EA2-9E08-4EDD5AC38320}" type="presParOf" srcId="{B2F09CCB-A155-43D8-B51B-6E77A5A6FDD6}" destId="{319BF8A1-1154-46D8-B7EB-056D31C0B32B}" srcOrd="0" destOrd="0" presId="urn:microsoft.com/office/officeart/2008/layout/LinedList"/>
    <dgm:cxn modelId="{7720AC34-FD1C-4025-B8C5-4604DAB865D3}" type="presParOf" srcId="{B2F09CCB-A155-43D8-B51B-6E77A5A6FDD6}" destId="{2DD121DB-5E50-4B25-B41E-2CB0DC51D1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66CC12-9EE9-40EA-9835-F0A027790F3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8382C8-7A74-4B8F-AE4A-4A460BF99DCE}">
      <dgm:prSet/>
      <dgm:spPr/>
      <dgm:t>
        <a:bodyPr/>
        <a:lstStyle/>
        <a:p>
          <a:r>
            <a:rPr lang="en-US" dirty="0"/>
            <a:t>Backened consist </a:t>
          </a:r>
          <a:r>
            <a:rPr lang="en-US" dirty="0" err="1"/>
            <a:t>FastAPI</a:t>
          </a:r>
          <a:endParaRPr lang="en-US" dirty="0"/>
        </a:p>
      </dgm:t>
    </dgm:pt>
    <dgm:pt modelId="{791CF0FC-C944-4E18-901A-2962BA51F0A8}" type="parTrans" cxnId="{52A79F4D-09A5-4EC3-9B44-1C02C390F022}">
      <dgm:prSet/>
      <dgm:spPr/>
      <dgm:t>
        <a:bodyPr/>
        <a:lstStyle/>
        <a:p>
          <a:endParaRPr lang="en-US"/>
        </a:p>
      </dgm:t>
    </dgm:pt>
    <dgm:pt modelId="{1A1AB811-61E9-41F9-9BA1-7A525BFC1CF1}" type="sibTrans" cxnId="{52A79F4D-09A5-4EC3-9B44-1C02C390F022}">
      <dgm:prSet/>
      <dgm:spPr/>
      <dgm:t>
        <a:bodyPr/>
        <a:lstStyle/>
        <a:p>
          <a:endParaRPr lang="en-US"/>
        </a:p>
      </dgm:t>
    </dgm:pt>
    <dgm:pt modelId="{F66EFBCB-99EE-4891-92B6-FD7715E4124B}">
      <dgm:prSet/>
      <dgm:spPr/>
      <dgm:t>
        <a:bodyPr/>
        <a:lstStyle/>
        <a:p>
          <a:r>
            <a:rPr lang="en-US" dirty="0"/>
            <a:t>AI model: Qwen-0.5B</a:t>
          </a:r>
        </a:p>
      </dgm:t>
    </dgm:pt>
    <dgm:pt modelId="{E13DAFE8-C947-4D44-BE55-909626591C2C}" type="parTrans" cxnId="{A255A41B-55D4-4C83-BAAF-64CB099F0FBA}">
      <dgm:prSet/>
      <dgm:spPr/>
      <dgm:t>
        <a:bodyPr/>
        <a:lstStyle/>
        <a:p>
          <a:endParaRPr lang="en-US"/>
        </a:p>
      </dgm:t>
    </dgm:pt>
    <dgm:pt modelId="{1B4261B3-C286-4557-8520-B6FF10C1DC41}" type="sibTrans" cxnId="{A255A41B-55D4-4C83-BAAF-64CB099F0FBA}">
      <dgm:prSet/>
      <dgm:spPr/>
      <dgm:t>
        <a:bodyPr/>
        <a:lstStyle/>
        <a:p>
          <a:endParaRPr lang="en-US"/>
        </a:p>
      </dgm:t>
    </dgm:pt>
    <dgm:pt modelId="{B351A918-55DE-4858-BB1B-AC567FDE4B01}">
      <dgm:prSet/>
      <dgm:spPr/>
      <dgm:t>
        <a:bodyPr/>
        <a:lstStyle/>
        <a:p>
          <a:endParaRPr lang="en-US" dirty="0"/>
        </a:p>
      </dgm:t>
    </dgm:pt>
    <dgm:pt modelId="{49D5CE17-E015-4027-9A63-9E4590E84CD7}" type="parTrans" cxnId="{AB6D6388-DBE6-4972-A7DE-A59A7E7703AC}">
      <dgm:prSet/>
      <dgm:spPr/>
      <dgm:t>
        <a:bodyPr/>
        <a:lstStyle/>
        <a:p>
          <a:endParaRPr lang="en-US"/>
        </a:p>
      </dgm:t>
    </dgm:pt>
    <dgm:pt modelId="{9B2C5575-A175-4B64-8455-E89458B4A663}" type="sibTrans" cxnId="{AB6D6388-DBE6-4972-A7DE-A59A7E7703AC}">
      <dgm:prSet/>
      <dgm:spPr/>
      <dgm:t>
        <a:bodyPr/>
        <a:lstStyle/>
        <a:p>
          <a:endParaRPr lang="en-US"/>
        </a:p>
      </dgm:t>
    </dgm:pt>
    <dgm:pt modelId="{D3B5E8C9-B5E6-41BC-AFE3-E5AAF911D67C}">
      <dgm:prSet/>
      <dgm:spPr/>
      <dgm:t>
        <a:bodyPr/>
        <a:lstStyle/>
        <a:p>
          <a:r>
            <a:rPr lang="en-US" dirty="0"/>
            <a:t>Hugging face </a:t>
          </a:r>
          <a:r>
            <a:rPr lang="en-US" dirty="0" err="1"/>
            <a:t>privides</a:t>
          </a:r>
          <a:r>
            <a:rPr lang="en-US" dirty="0"/>
            <a:t> Free CPU used for hosting</a:t>
          </a:r>
        </a:p>
      </dgm:t>
    </dgm:pt>
    <dgm:pt modelId="{CD5BB04C-19D7-45B0-B541-0332191E540E}" type="parTrans" cxnId="{ADA7643B-2781-458B-BA06-5EEBD40ED415}">
      <dgm:prSet/>
      <dgm:spPr/>
      <dgm:t>
        <a:bodyPr/>
        <a:lstStyle/>
        <a:p>
          <a:endParaRPr lang="en-US"/>
        </a:p>
      </dgm:t>
    </dgm:pt>
    <dgm:pt modelId="{746E80E8-A427-464D-8C3C-5BC5681DE638}" type="sibTrans" cxnId="{ADA7643B-2781-458B-BA06-5EEBD40ED415}">
      <dgm:prSet/>
      <dgm:spPr/>
      <dgm:t>
        <a:bodyPr/>
        <a:lstStyle/>
        <a:p>
          <a:endParaRPr lang="en-US"/>
        </a:p>
      </dgm:t>
    </dgm:pt>
    <dgm:pt modelId="{44CA44AA-6E09-4519-B1F7-AF9F18FE9810}" type="pres">
      <dgm:prSet presAssocID="{3F66CC12-9EE9-40EA-9835-F0A027790F31}" presName="vert0" presStyleCnt="0">
        <dgm:presLayoutVars>
          <dgm:dir/>
          <dgm:animOne val="branch"/>
          <dgm:animLvl val="lvl"/>
        </dgm:presLayoutVars>
      </dgm:prSet>
      <dgm:spPr/>
    </dgm:pt>
    <dgm:pt modelId="{70D57A70-928A-4F67-997C-D25CDA38CB66}" type="pres">
      <dgm:prSet presAssocID="{888382C8-7A74-4B8F-AE4A-4A460BF99DCE}" presName="thickLine" presStyleLbl="alignNode1" presStyleIdx="0" presStyleCnt="4"/>
      <dgm:spPr/>
    </dgm:pt>
    <dgm:pt modelId="{B173C75C-E3C0-4E50-A6E2-9CB42911348E}" type="pres">
      <dgm:prSet presAssocID="{888382C8-7A74-4B8F-AE4A-4A460BF99DCE}" presName="horz1" presStyleCnt="0"/>
      <dgm:spPr/>
    </dgm:pt>
    <dgm:pt modelId="{27C73CC9-89E0-4FFB-A1F1-D01398264695}" type="pres">
      <dgm:prSet presAssocID="{888382C8-7A74-4B8F-AE4A-4A460BF99DCE}" presName="tx1" presStyleLbl="revTx" presStyleIdx="0" presStyleCnt="4"/>
      <dgm:spPr/>
    </dgm:pt>
    <dgm:pt modelId="{6E5478B6-202A-4AC7-8B6C-2F6DC8DEC983}" type="pres">
      <dgm:prSet presAssocID="{888382C8-7A74-4B8F-AE4A-4A460BF99DCE}" presName="vert1" presStyleCnt="0"/>
      <dgm:spPr/>
    </dgm:pt>
    <dgm:pt modelId="{2F159E7D-3BDA-46CE-B44A-777489A60741}" type="pres">
      <dgm:prSet presAssocID="{F66EFBCB-99EE-4891-92B6-FD7715E4124B}" presName="thickLine" presStyleLbl="alignNode1" presStyleIdx="1" presStyleCnt="4"/>
      <dgm:spPr/>
    </dgm:pt>
    <dgm:pt modelId="{7A44155F-68DB-46A4-9622-33671BCEE2F6}" type="pres">
      <dgm:prSet presAssocID="{F66EFBCB-99EE-4891-92B6-FD7715E4124B}" presName="horz1" presStyleCnt="0"/>
      <dgm:spPr/>
    </dgm:pt>
    <dgm:pt modelId="{B117C13C-3DD3-4D76-9D78-63036243B3E3}" type="pres">
      <dgm:prSet presAssocID="{F66EFBCB-99EE-4891-92B6-FD7715E4124B}" presName="tx1" presStyleLbl="revTx" presStyleIdx="1" presStyleCnt="4"/>
      <dgm:spPr/>
    </dgm:pt>
    <dgm:pt modelId="{803B39DD-C57C-4C4A-BBB0-515FB0077446}" type="pres">
      <dgm:prSet presAssocID="{F66EFBCB-99EE-4891-92B6-FD7715E4124B}" presName="vert1" presStyleCnt="0"/>
      <dgm:spPr/>
    </dgm:pt>
    <dgm:pt modelId="{2783862F-DA96-4C3A-AB81-AB3A7F110517}" type="pres">
      <dgm:prSet presAssocID="{B351A918-55DE-4858-BB1B-AC567FDE4B01}" presName="thickLine" presStyleLbl="alignNode1" presStyleIdx="2" presStyleCnt="4"/>
      <dgm:spPr/>
    </dgm:pt>
    <dgm:pt modelId="{7C46D0E9-85D3-4B6D-9540-B85FEFF402B5}" type="pres">
      <dgm:prSet presAssocID="{B351A918-55DE-4858-BB1B-AC567FDE4B01}" presName="horz1" presStyleCnt="0"/>
      <dgm:spPr/>
    </dgm:pt>
    <dgm:pt modelId="{B0A49577-4987-4700-8EF5-F562CB009AD3}" type="pres">
      <dgm:prSet presAssocID="{B351A918-55DE-4858-BB1B-AC567FDE4B01}" presName="tx1" presStyleLbl="revTx" presStyleIdx="2" presStyleCnt="4" custScaleY="3303"/>
      <dgm:spPr/>
    </dgm:pt>
    <dgm:pt modelId="{9F2845EF-67C7-4EA4-8E3C-25926E8D0F0F}" type="pres">
      <dgm:prSet presAssocID="{B351A918-55DE-4858-BB1B-AC567FDE4B01}" presName="vert1" presStyleCnt="0"/>
      <dgm:spPr/>
    </dgm:pt>
    <dgm:pt modelId="{C5960B69-1462-4D16-80F8-327196189EF2}" type="pres">
      <dgm:prSet presAssocID="{D3B5E8C9-B5E6-41BC-AFE3-E5AAF911D67C}" presName="thickLine" presStyleLbl="alignNode1" presStyleIdx="3" presStyleCnt="4"/>
      <dgm:spPr/>
    </dgm:pt>
    <dgm:pt modelId="{5D3E232B-5CAD-4FD0-9D20-BD3E89585B7B}" type="pres">
      <dgm:prSet presAssocID="{D3B5E8C9-B5E6-41BC-AFE3-E5AAF911D67C}" presName="horz1" presStyleCnt="0"/>
      <dgm:spPr/>
    </dgm:pt>
    <dgm:pt modelId="{DEBDD67A-27FE-4D72-8EED-EC8B264CBB0B}" type="pres">
      <dgm:prSet presAssocID="{D3B5E8C9-B5E6-41BC-AFE3-E5AAF911D67C}" presName="tx1" presStyleLbl="revTx" presStyleIdx="3" presStyleCnt="4"/>
      <dgm:spPr/>
    </dgm:pt>
    <dgm:pt modelId="{87D5361D-C071-46B5-9920-DE6C90DF35C6}" type="pres">
      <dgm:prSet presAssocID="{D3B5E8C9-B5E6-41BC-AFE3-E5AAF911D67C}" presName="vert1" presStyleCnt="0"/>
      <dgm:spPr/>
    </dgm:pt>
  </dgm:ptLst>
  <dgm:cxnLst>
    <dgm:cxn modelId="{01BB2E04-0FBF-4DC1-8A29-81E8E9B1B25D}" type="presOf" srcId="{F66EFBCB-99EE-4891-92B6-FD7715E4124B}" destId="{B117C13C-3DD3-4D76-9D78-63036243B3E3}" srcOrd="0" destOrd="0" presId="urn:microsoft.com/office/officeart/2008/layout/LinedList"/>
    <dgm:cxn modelId="{A255A41B-55D4-4C83-BAAF-64CB099F0FBA}" srcId="{3F66CC12-9EE9-40EA-9835-F0A027790F31}" destId="{F66EFBCB-99EE-4891-92B6-FD7715E4124B}" srcOrd="1" destOrd="0" parTransId="{E13DAFE8-C947-4D44-BE55-909626591C2C}" sibTransId="{1B4261B3-C286-4557-8520-B6FF10C1DC41}"/>
    <dgm:cxn modelId="{6179261D-E0A6-4A74-941F-2D24555E643E}" type="presOf" srcId="{D3B5E8C9-B5E6-41BC-AFE3-E5AAF911D67C}" destId="{DEBDD67A-27FE-4D72-8EED-EC8B264CBB0B}" srcOrd="0" destOrd="0" presId="urn:microsoft.com/office/officeart/2008/layout/LinedList"/>
    <dgm:cxn modelId="{ADA7643B-2781-458B-BA06-5EEBD40ED415}" srcId="{3F66CC12-9EE9-40EA-9835-F0A027790F31}" destId="{D3B5E8C9-B5E6-41BC-AFE3-E5AAF911D67C}" srcOrd="3" destOrd="0" parTransId="{CD5BB04C-19D7-45B0-B541-0332191E540E}" sibTransId="{746E80E8-A427-464D-8C3C-5BC5681DE638}"/>
    <dgm:cxn modelId="{52A79F4D-09A5-4EC3-9B44-1C02C390F022}" srcId="{3F66CC12-9EE9-40EA-9835-F0A027790F31}" destId="{888382C8-7A74-4B8F-AE4A-4A460BF99DCE}" srcOrd="0" destOrd="0" parTransId="{791CF0FC-C944-4E18-901A-2962BA51F0A8}" sibTransId="{1A1AB811-61E9-41F9-9BA1-7A525BFC1CF1}"/>
    <dgm:cxn modelId="{AB6D6388-DBE6-4972-A7DE-A59A7E7703AC}" srcId="{3F66CC12-9EE9-40EA-9835-F0A027790F31}" destId="{B351A918-55DE-4858-BB1B-AC567FDE4B01}" srcOrd="2" destOrd="0" parTransId="{49D5CE17-E015-4027-9A63-9E4590E84CD7}" sibTransId="{9B2C5575-A175-4B64-8455-E89458B4A663}"/>
    <dgm:cxn modelId="{07DC9797-5281-4DD7-84AF-5ABD37925127}" type="presOf" srcId="{888382C8-7A74-4B8F-AE4A-4A460BF99DCE}" destId="{27C73CC9-89E0-4FFB-A1F1-D01398264695}" srcOrd="0" destOrd="0" presId="urn:microsoft.com/office/officeart/2008/layout/LinedList"/>
    <dgm:cxn modelId="{9EE973DE-8796-4A8A-89FA-B7B7C9DA1DBB}" type="presOf" srcId="{3F66CC12-9EE9-40EA-9835-F0A027790F31}" destId="{44CA44AA-6E09-4519-B1F7-AF9F18FE9810}" srcOrd="0" destOrd="0" presId="urn:microsoft.com/office/officeart/2008/layout/LinedList"/>
    <dgm:cxn modelId="{5FD9A8FE-891B-49FD-B11A-3F2E934F2816}" type="presOf" srcId="{B351A918-55DE-4858-BB1B-AC567FDE4B01}" destId="{B0A49577-4987-4700-8EF5-F562CB009AD3}" srcOrd="0" destOrd="0" presId="urn:microsoft.com/office/officeart/2008/layout/LinedList"/>
    <dgm:cxn modelId="{7F656862-1DB9-4A75-9C54-31A7C51CAA45}" type="presParOf" srcId="{44CA44AA-6E09-4519-B1F7-AF9F18FE9810}" destId="{70D57A70-928A-4F67-997C-D25CDA38CB66}" srcOrd="0" destOrd="0" presId="urn:microsoft.com/office/officeart/2008/layout/LinedList"/>
    <dgm:cxn modelId="{C6C3DB61-C9CF-4464-AD51-38B7B750630B}" type="presParOf" srcId="{44CA44AA-6E09-4519-B1F7-AF9F18FE9810}" destId="{B173C75C-E3C0-4E50-A6E2-9CB42911348E}" srcOrd="1" destOrd="0" presId="urn:microsoft.com/office/officeart/2008/layout/LinedList"/>
    <dgm:cxn modelId="{F84C7D36-C02F-4863-871B-0296B98E6D89}" type="presParOf" srcId="{B173C75C-E3C0-4E50-A6E2-9CB42911348E}" destId="{27C73CC9-89E0-4FFB-A1F1-D01398264695}" srcOrd="0" destOrd="0" presId="urn:microsoft.com/office/officeart/2008/layout/LinedList"/>
    <dgm:cxn modelId="{526A766A-1A04-484C-89BA-A5901AAB8FC6}" type="presParOf" srcId="{B173C75C-E3C0-4E50-A6E2-9CB42911348E}" destId="{6E5478B6-202A-4AC7-8B6C-2F6DC8DEC983}" srcOrd="1" destOrd="0" presId="urn:microsoft.com/office/officeart/2008/layout/LinedList"/>
    <dgm:cxn modelId="{78AD5234-E153-43C7-9EF7-EC1C03E56F93}" type="presParOf" srcId="{44CA44AA-6E09-4519-B1F7-AF9F18FE9810}" destId="{2F159E7D-3BDA-46CE-B44A-777489A60741}" srcOrd="2" destOrd="0" presId="urn:microsoft.com/office/officeart/2008/layout/LinedList"/>
    <dgm:cxn modelId="{23F1D11A-4866-4568-A299-64C2FD63DB80}" type="presParOf" srcId="{44CA44AA-6E09-4519-B1F7-AF9F18FE9810}" destId="{7A44155F-68DB-46A4-9622-33671BCEE2F6}" srcOrd="3" destOrd="0" presId="urn:microsoft.com/office/officeart/2008/layout/LinedList"/>
    <dgm:cxn modelId="{1D0293B4-58D0-4D33-9F97-E1B8714EB87A}" type="presParOf" srcId="{7A44155F-68DB-46A4-9622-33671BCEE2F6}" destId="{B117C13C-3DD3-4D76-9D78-63036243B3E3}" srcOrd="0" destOrd="0" presId="urn:microsoft.com/office/officeart/2008/layout/LinedList"/>
    <dgm:cxn modelId="{FC98EC31-AD37-4601-B3C2-BB6C71F35293}" type="presParOf" srcId="{7A44155F-68DB-46A4-9622-33671BCEE2F6}" destId="{803B39DD-C57C-4C4A-BBB0-515FB0077446}" srcOrd="1" destOrd="0" presId="urn:microsoft.com/office/officeart/2008/layout/LinedList"/>
    <dgm:cxn modelId="{DB58CECD-003C-4557-BFCF-8561316F37BE}" type="presParOf" srcId="{44CA44AA-6E09-4519-B1F7-AF9F18FE9810}" destId="{2783862F-DA96-4C3A-AB81-AB3A7F110517}" srcOrd="4" destOrd="0" presId="urn:microsoft.com/office/officeart/2008/layout/LinedList"/>
    <dgm:cxn modelId="{85E92F1D-C987-4029-99D7-8995EEA7B4F2}" type="presParOf" srcId="{44CA44AA-6E09-4519-B1F7-AF9F18FE9810}" destId="{7C46D0E9-85D3-4B6D-9540-B85FEFF402B5}" srcOrd="5" destOrd="0" presId="urn:microsoft.com/office/officeart/2008/layout/LinedList"/>
    <dgm:cxn modelId="{2A443539-1FB8-4616-B605-A7FD2D1ACEFE}" type="presParOf" srcId="{7C46D0E9-85D3-4B6D-9540-B85FEFF402B5}" destId="{B0A49577-4987-4700-8EF5-F562CB009AD3}" srcOrd="0" destOrd="0" presId="urn:microsoft.com/office/officeart/2008/layout/LinedList"/>
    <dgm:cxn modelId="{9E15D71A-9928-440C-B2AE-ABFC43BC47EB}" type="presParOf" srcId="{7C46D0E9-85D3-4B6D-9540-B85FEFF402B5}" destId="{9F2845EF-67C7-4EA4-8E3C-25926E8D0F0F}" srcOrd="1" destOrd="0" presId="urn:microsoft.com/office/officeart/2008/layout/LinedList"/>
    <dgm:cxn modelId="{46DFD4F1-9F98-4A4A-96DD-457A1C9DF857}" type="presParOf" srcId="{44CA44AA-6E09-4519-B1F7-AF9F18FE9810}" destId="{C5960B69-1462-4D16-80F8-327196189EF2}" srcOrd="6" destOrd="0" presId="urn:microsoft.com/office/officeart/2008/layout/LinedList"/>
    <dgm:cxn modelId="{7C181835-4FE7-472C-965C-DB189EA9E099}" type="presParOf" srcId="{44CA44AA-6E09-4519-B1F7-AF9F18FE9810}" destId="{5D3E232B-5CAD-4FD0-9D20-BD3E89585B7B}" srcOrd="7" destOrd="0" presId="urn:microsoft.com/office/officeart/2008/layout/LinedList"/>
    <dgm:cxn modelId="{22CD1B42-06A0-4103-AB7C-DC6BE250A4B6}" type="presParOf" srcId="{5D3E232B-5CAD-4FD0-9D20-BD3E89585B7B}" destId="{DEBDD67A-27FE-4D72-8EED-EC8B264CBB0B}" srcOrd="0" destOrd="0" presId="urn:microsoft.com/office/officeart/2008/layout/LinedList"/>
    <dgm:cxn modelId="{CCAB8F14-60BC-4548-9D8E-AE5A15925CD7}" type="presParOf" srcId="{5D3E232B-5CAD-4FD0-9D20-BD3E89585B7B}" destId="{87D5361D-C071-46B5-9920-DE6C90DF35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BAD9DA-25F1-40B9-AC8E-750D68FF69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D29F90D-3ADE-43CB-9D5D-9C752518F026}">
      <dgm:prSet/>
      <dgm:spPr/>
      <dgm:t>
        <a:bodyPr/>
        <a:lstStyle/>
        <a:p>
          <a:r>
            <a:rPr lang="en-US" dirty="0"/>
            <a:t>Consist of HTML, CSS, JavaScript</a:t>
          </a:r>
        </a:p>
      </dgm:t>
    </dgm:pt>
    <dgm:pt modelId="{1636DED4-774E-452D-B906-AE52366670B3}" type="parTrans" cxnId="{21941741-AB4A-4534-872A-BF27E4494B1D}">
      <dgm:prSet/>
      <dgm:spPr/>
      <dgm:t>
        <a:bodyPr/>
        <a:lstStyle/>
        <a:p>
          <a:endParaRPr lang="en-US"/>
        </a:p>
      </dgm:t>
    </dgm:pt>
    <dgm:pt modelId="{4781F34D-C7C7-452C-A651-831CD501FB2E}" type="sibTrans" cxnId="{21941741-AB4A-4534-872A-BF27E4494B1D}">
      <dgm:prSet/>
      <dgm:spPr/>
      <dgm:t>
        <a:bodyPr/>
        <a:lstStyle/>
        <a:p>
          <a:endParaRPr lang="en-US"/>
        </a:p>
      </dgm:t>
    </dgm:pt>
    <dgm:pt modelId="{82776831-D937-442C-9259-284664FF5A16}">
      <dgm:prSet/>
      <dgm:spPr/>
      <dgm:t>
        <a:bodyPr/>
        <a:lstStyle/>
        <a:p>
          <a:r>
            <a:rPr lang="en-US"/>
            <a:t>Hosted on Vercel</a:t>
          </a:r>
        </a:p>
      </dgm:t>
    </dgm:pt>
    <dgm:pt modelId="{8092C5F2-195F-48E5-91AF-C254E40989EF}" type="parTrans" cxnId="{374A8ADD-6B89-450C-A231-F2F7BE7EA787}">
      <dgm:prSet/>
      <dgm:spPr/>
      <dgm:t>
        <a:bodyPr/>
        <a:lstStyle/>
        <a:p>
          <a:endParaRPr lang="en-US"/>
        </a:p>
      </dgm:t>
    </dgm:pt>
    <dgm:pt modelId="{0EF0BBBE-0E5B-44BF-A34D-340CD1FB37A8}" type="sibTrans" cxnId="{374A8ADD-6B89-450C-A231-F2F7BE7EA787}">
      <dgm:prSet/>
      <dgm:spPr/>
      <dgm:t>
        <a:bodyPr/>
        <a:lstStyle/>
        <a:p>
          <a:endParaRPr lang="en-US"/>
        </a:p>
      </dgm:t>
    </dgm:pt>
    <dgm:pt modelId="{E3898713-ECE7-469E-BE37-A4D4BF1D3F41}">
      <dgm:prSet/>
      <dgm:spPr/>
      <dgm:t>
        <a:bodyPr/>
        <a:lstStyle/>
        <a:p>
          <a:r>
            <a:rPr lang="en-US" dirty="0"/>
            <a:t>Connected to backend through API</a:t>
          </a:r>
        </a:p>
      </dgm:t>
    </dgm:pt>
    <dgm:pt modelId="{2CB520C1-375E-440D-98E5-FCEFB461A847}" type="parTrans" cxnId="{6FC4554E-76A1-443D-BE05-7E46F564DA40}">
      <dgm:prSet/>
      <dgm:spPr/>
      <dgm:t>
        <a:bodyPr/>
        <a:lstStyle/>
        <a:p>
          <a:endParaRPr lang="en-US"/>
        </a:p>
      </dgm:t>
    </dgm:pt>
    <dgm:pt modelId="{B08678A7-3D00-47A8-8AEB-5DCC8AC90567}" type="sibTrans" cxnId="{6FC4554E-76A1-443D-BE05-7E46F564DA40}">
      <dgm:prSet/>
      <dgm:spPr/>
      <dgm:t>
        <a:bodyPr/>
        <a:lstStyle/>
        <a:p>
          <a:endParaRPr lang="en-US"/>
        </a:p>
      </dgm:t>
    </dgm:pt>
    <dgm:pt modelId="{DDEDE50A-C246-43FA-A214-4BF85A947DB4}">
      <dgm:prSet/>
      <dgm:spPr/>
      <dgm:t>
        <a:bodyPr/>
        <a:lstStyle/>
        <a:p>
          <a:r>
            <a:rPr lang="en-US" dirty="0"/>
            <a:t> website ready for users</a:t>
          </a:r>
        </a:p>
      </dgm:t>
    </dgm:pt>
    <dgm:pt modelId="{AED7B410-FB46-47C1-B3E7-A426D79AC4AB}" type="parTrans" cxnId="{EC305265-C212-444A-BE26-2630A37B924D}">
      <dgm:prSet/>
      <dgm:spPr/>
      <dgm:t>
        <a:bodyPr/>
        <a:lstStyle/>
        <a:p>
          <a:endParaRPr lang="en-US"/>
        </a:p>
      </dgm:t>
    </dgm:pt>
    <dgm:pt modelId="{BDE5305F-13BB-4291-8F25-D9EDFEB89A28}" type="sibTrans" cxnId="{EC305265-C212-444A-BE26-2630A37B924D}">
      <dgm:prSet/>
      <dgm:spPr/>
      <dgm:t>
        <a:bodyPr/>
        <a:lstStyle/>
        <a:p>
          <a:endParaRPr lang="en-US"/>
        </a:p>
      </dgm:t>
    </dgm:pt>
    <dgm:pt modelId="{72BA9052-CC8C-413B-A209-A80AC40A00E6}" type="pres">
      <dgm:prSet presAssocID="{E3BAD9DA-25F1-40B9-AC8E-750D68FF6938}" presName="root" presStyleCnt="0">
        <dgm:presLayoutVars>
          <dgm:dir/>
          <dgm:resizeHandles val="exact"/>
        </dgm:presLayoutVars>
      </dgm:prSet>
      <dgm:spPr/>
    </dgm:pt>
    <dgm:pt modelId="{91D996FF-C609-420A-871E-FA00DBACAC27}" type="pres">
      <dgm:prSet presAssocID="{CD29F90D-3ADE-43CB-9D5D-9C752518F026}" presName="compNode" presStyleCnt="0"/>
      <dgm:spPr/>
    </dgm:pt>
    <dgm:pt modelId="{59650D9D-D394-4C87-AE90-FD9D9B083E95}" type="pres">
      <dgm:prSet presAssocID="{CD29F90D-3ADE-43CB-9D5D-9C752518F026}" presName="bgRect" presStyleLbl="bgShp" presStyleIdx="0" presStyleCnt="4"/>
      <dgm:spPr/>
    </dgm:pt>
    <dgm:pt modelId="{9F32D891-A7A2-4D8F-A822-2069432C54FE}" type="pres">
      <dgm:prSet presAssocID="{CD29F90D-3ADE-43CB-9D5D-9C752518F0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8386D45-1533-4C35-91C4-BF246123075F}" type="pres">
      <dgm:prSet presAssocID="{CD29F90D-3ADE-43CB-9D5D-9C752518F026}" presName="spaceRect" presStyleCnt="0"/>
      <dgm:spPr/>
    </dgm:pt>
    <dgm:pt modelId="{9BAE0B13-4024-4045-99A1-E3ABD2673B3A}" type="pres">
      <dgm:prSet presAssocID="{CD29F90D-3ADE-43CB-9D5D-9C752518F026}" presName="parTx" presStyleLbl="revTx" presStyleIdx="0" presStyleCnt="4">
        <dgm:presLayoutVars>
          <dgm:chMax val="0"/>
          <dgm:chPref val="0"/>
        </dgm:presLayoutVars>
      </dgm:prSet>
      <dgm:spPr/>
    </dgm:pt>
    <dgm:pt modelId="{40184924-8CF6-4607-BF32-D1CDE9458B22}" type="pres">
      <dgm:prSet presAssocID="{4781F34D-C7C7-452C-A651-831CD501FB2E}" presName="sibTrans" presStyleCnt="0"/>
      <dgm:spPr/>
    </dgm:pt>
    <dgm:pt modelId="{D07F596D-C174-4751-889B-A47E46AAC9AC}" type="pres">
      <dgm:prSet presAssocID="{82776831-D937-442C-9259-284664FF5A16}" presName="compNode" presStyleCnt="0"/>
      <dgm:spPr/>
    </dgm:pt>
    <dgm:pt modelId="{AA1D707C-4B7F-41C7-9B64-28FC95B50535}" type="pres">
      <dgm:prSet presAssocID="{82776831-D937-442C-9259-284664FF5A16}" presName="bgRect" presStyleLbl="bgShp" presStyleIdx="1" presStyleCnt="4"/>
      <dgm:spPr/>
    </dgm:pt>
    <dgm:pt modelId="{DEF35A8D-78E2-4CDF-8AE3-6049FFAF2C0F}" type="pres">
      <dgm:prSet presAssocID="{82776831-D937-442C-9259-284664FF5A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D7E5D07-3E84-4485-8AC8-3EF6C8028EE9}" type="pres">
      <dgm:prSet presAssocID="{82776831-D937-442C-9259-284664FF5A16}" presName="spaceRect" presStyleCnt="0"/>
      <dgm:spPr/>
    </dgm:pt>
    <dgm:pt modelId="{60FA25A8-ED17-4EAC-BD10-06DFE6B5B447}" type="pres">
      <dgm:prSet presAssocID="{82776831-D937-442C-9259-284664FF5A16}" presName="parTx" presStyleLbl="revTx" presStyleIdx="1" presStyleCnt="4">
        <dgm:presLayoutVars>
          <dgm:chMax val="0"/>
          <dgm:chPref val="0"/>
        </dgm:presLayoutVars>
      </dgm:prSet>
      <dgm:spPr/>
    </dgm:pt>
    <dgm:pt modelId="{19A9B4B2-6B3F-40CD-8DC6-29B25B929E92}" type="pres">
      <dgm:prSet presAssocID="{0EF0BBBE-0E5B-44BF-A34D-340CD1FB37A8}" presName="sibTrans" presStyleCnt="0"/>
      <dgm:spPr/>
    </dgm:pt>
    <dgm:pt modelId="{9DA9B58B-16C4-4BA2-BCC4-C2D733BD2CCB}" type="pres">
      <dgm:prSet presAssocID="{E3898713-ECE7-469E-BE37-A4D4BF1D3F41}" presName="compNode" presStyleCnt="0"/>
      <dgm:spPr/>
    </dgm:pt>
    <dgm:pt modelId="{2466F05D-F8A4-4C9A-B753-4E42CA281CDF}" type="pres">
      <dgm:prSet presAssocID="{E3898713-ECE7-469E-BE37-A4D4BF1D3F41}" presName="bgRect" presStyleLbl="bgShp" presStyleIdx="2" presStyleCnt="4"/>
      <dgm:spPr/>
    </dgm:pt>
    <dgm:pt modelId="{414F868A-6B77-4DC9-981E-4500FA26370C}" type="pres">
      <dgm:prSet presAssocID="{E3898713-ECE7-469E-BE37-A4D4BF1D3F4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1FF5C1D-12BD-4677-8AD3-94E3E44A2CB1}" type="pres">
      <dgm:prSet presAssocID="{E3898713-ECE7-469E-BE37-A4D4BF1D3F41}" presName="spaceRect" presStyleCnt="0"/>
      <dgm:spPr/>
    </dgm:pt>
    <dgm:pt modelId="{408344B4-444F-4EE3-8CC1-0523E525059E}" type="pres">
      <dgm:prSet presAssocID="{E3898713-ECE7-469E-BE37-A4D4BF1D3F41}" presName="parTx" presStyleLbl="revTx" presStyleIdx="2" presStyleCnt="4">
        <dgm:presLayoutVars>
          <dgm:chMax val="0"/>
          <dgm:chPref val="0"/>
        </dgm:presLayoutVars>
      </dgm:prSet>
      <dgm:spPr/>
    </dgm:pt>
    <dgm:pt modelId="{42935F02-1A13-409D-AD30-D21FF929E119}" type="pres">
      <dgm:prSet presAssocID="{B08678A7-3D00-47A8-8AEB-5DCC8AC90567}" presName="sibTrans" presStyleCnt="0"/>
      <dgm:spPr/>
    </dgm:pt>
    <dgm:pt modelId="{88BABA20-61C4-45C4-84F7-5698A1F5E8CD}" type="pres">
      <dgm:prSet presAssocID="{DDEDE50A-C246-43FA-A214-4BF85A947DB4}" presName="compNode" presStyleCnt="0"/>
      <dgm:spPr/>
    </dgm:pt>
    <dgm:pt modelId="{65EC9D6F-F39E-4FCA-AAF3-F5C3E654F8A4}" type="pres">
      <dgm:prSet presAssocID="{DDEDE50A-C246-43FA-A214-4BF85A947DB4}" presName="bgRect" presStyleLbl="bgShp" presStyleIdx="3" presStyleCnt="4"/>
      <dgm:spPr/>
    </dgm:pt>
    <dgm:pt modelId="{6743284A-A472-4271-B5C1-4DBED955B5C1}" type="pres">
      <dgm:prSet presAssocID="{DDEDE50A-C246-43FA-A214-4BF85A947D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180F2D4-247F-4925-9109-F259EFD71E28}" type="pres">
      <dgm:prSet presAssocID="{DDEDE50A-C246-43FA-A214-4BF85A947DB4}" presName="spaceRect" presStyleCnt="0"/>
      <dgm:spPr/>
    </dgm:pt>
    <dgm:pt modelId="{17DF95CA-7344-4569-AAE7-85E8AF91580F}" type="pres">
      <dgm:prSet presAssocID="{DDEDE50A-C246-43FA-A214-4BF85A947DB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1CDC80E-92ED-4F07-919F-437E4D1B031B}" type="presOf" srcId="{82776831-D937-442C-9259-284664FF5A16}" destId="{60FA25A8-ED17-4EAC-BD10-06DFE6B5B447}" srcOrd="0" destOrd="0" presId="urn:microsoft.com/office/officeart/2018/2/layout/IconVerticalSolidList"/>
    <dgm:cxn modelId="{3E24E137-20FA-4D73-84AF-018E572CF13F}" type="presOf" srcId="{CD29F90D-3ADE-43CB-9D5D-9C752518F026}" destId="{9BAE0B13-4024-4045-99A1-E3ABD2673B3A}" srcOrd="0" destOrd="0" presId="urn:microsoft.com/office/officeart/2018/2/layout/IconVerticalSolidList"/>
    <dgm:cxn modelId="{21941741-AB4A-4534-872A-BF27E4494B1D}" srcId="{E3BAD9DA-25F1-40B9-AC8E-750D68FF6938}" destId="{CD29F90D-3ADE-43CB-9D5D-9C752518F026}" srcOrd="0" destOrd="0" parTransId="{1636DED4-774E-452D-B906-AE52366670B3}" sibTransId="{4781F34D-C7C7-452C-A651-831CD501FB2E}"/>
    <dgm:cxn modelId="{E33CA341-D0CA-4DA8-BF4D-5EC3686F2838}" type="presOf" srcId="{DDEDE50A-C246-43FA-A214-4BF85A947DB4}" destId="{17DF95CA-7344-4569-AAE7-85E8AF91580F}" srcOrd="0" destOrd="0" presId="urn:microsoft.com/office/officeart/2018/2/layout/IconVerticalSolidList"/>
    <dgm:cxn modelId="{EC305265-C212-444A-BE26-2630A37B924D}" srcId="{E3BAD9DA-25F1-40B9-AC8E-750D68FF6938}" destId="{DDEDE50A-C246-43FA-A214-4BF85A947DB4}" srcOrd="3" destOrd="0" parTransId="{AED7B410-FB46-47C1-B3E7-A426D79AC4AB}" sibTransId="{BDE5305F-13BB-4291-8F25-D9EDFEB89A28}"/>
    <dgm:cxn modelId="{6FC4554E-76A1-443D-BE05-7E46F564DA40}" srcId="{E3BAD9DA-25F1-40B9-AC8E-750D68FF6938}" destId="{E3898713-ECE7-469E-BE37-A4D4BF1D3F41}" srcOrd="2" destOrd="0" parTransId="{2CB520C1-375E-440D-98E5-FCEFB461A847}" sibTransId="{B08678A7-3D00-47A8-8AEB-5DCC8AC90567}"/>
    <dgm:cxn modelId="{BD44AD4E-E096-4BE4-8120-383FB52745CE}" type="presOf" srcId="{E3898713-ECE7-469E-BE37-A4D4BF1D3F41}" destId="{408344B4-444F-4EE3-8CC1-0523E525059E}" srcOrd="0" destOrd="0" presId="urn:microsoft.com/office/officeart/2018/2/layout/IconVerticalSolidList"/>
    <dgm:cxn modelId="{1969AE76-2A1C-4C84-B745-3C1F96C16674}" type="presOf" srcId="{E3BAD9DA-25F1-40B9-AC8E-750D68FF6938}" destId="{72BA9052-CC8C-413B-A209-A80AC40A00E6}" srcOrd="0" destOrd="0" presId="urn:microsoft.com/office/officeart/2018/2/layout/IconVerticalSolidList"/>
    <dgm:cxn modelId="{374A8ADD-6B89-450C-A231-F2F7BE7EA787}" srcId="{E3BAD9DA-25F1-40B9-AC8E-750D68FF6938}" destId="{82776831-D937-442C-9259-284664FF5A16}" srcOrd="1" destOrd="0" parTransId="{8092C5F2-195F-48E5-91AF-C254E40989EF}" sibTransId="{0EF0BBBE-0E5B-44BF-A34D-340CD1FB37A8}"/>
    <dgm:cxn modelId="{BD03417C-AF5B-4769-8D3E-466C1A55A6ED}" type="presParOf" srcId="{72BA9052-CC8C-413B-A209-A80AC40A00E6}" destId="{91D996FF-C609-420A-871E-FA00DBACAC27}" srcOrd="0" destOrd="0" presId="urn:microsoft.com/office/officeart/2018/2/layout/IconVerticalSolidList"/>
    <dgm:cxn modelId="{F30F7B9D-5015-40BB-B578-4E9CE003C3F0}" type="presParOf" srcId="{91D996FF-C609-420A-871E-FA00DBACAC27}" destId="{59650D9D-D394-4C87-AE90-FD9D9B083E95}" srcOrd="0" destOrd="0" presId="urn:microsoft.com/office/officeart/2018/2/layout/IconVerticalSolidList"/>
    <dgm:cxn modelId="{E39E29C3-696B-47BE-A4B1-C6D773BA835E}" type="presParOf" srcId="{91D996FF-C609-420A-871E-FA00DBACAC27}" destId="{9F32D891-A7A2-4D8F-A822-2069432C54FE}" srcOrd="1" destOrd="0" presId="urn:microsoft.com/office/officeart/2018/2/layout/IconVerticalSolidList"/>
    <dgm:cxn modelId="{0078D3E7-9C6C-4AD1-81A1-BDB9E511EC53}" type="presParOf" srcId="{91D996FF-C609-420A-871E-FA00DBACAC27}" destId="{F8386D45-1533-4C35-91C4-BF246123075F}" srcOrd="2" destOrd="0" presId="urn:microsoft.com/office/officeart/2018/2/layout/IconVerticalSolidList"/>
    <dgm:cxn modelId="{EBCC38F2-FB74-49CC-8B51-81B09477478E}" type="presParOf" srcId="{91D996FF-C609-420A-871E-FA00DBACAC27}" destId="{9BAE0B13-4024-4045-99A1-E3ABD2673B3A}" srcOrd="3" destOrd="0" presId="urn:microsoft.com/office/officeart/2018/2/layout/IconVerticalSolidList"/>
    <dgm:cxn modelId="{F04BA1BC-F667-4B33-BFFD-1B42DC342C30}" type="presParOf" srcId="{72BA9052-CC8C-413B-A209-A80AC40A00E6}" destId="{40184924-8CF6-4607-BF32-D1CDE9458B22}" srcOrd="1" destOrd="0" presId="urn:microsoft.com/office/officeart/2018/2/layout/IconVerticalSolidList"/>
    <dgm:cxn modelId="{63D929CE-C909-4C48-8798-9FF6BF6BB5FE}" type="presParOf" srcId="{72BA9052-CC8C-413B-A209-A80AC40A00E6}" destId="{D07F596D-C174-4751-889B-A47E46AAC9AC}" srcOrd="2" destOrd="0" presId="urn:microsoft.com/office/officeart/2018/2/layout/IconVerticalSolidList"/>
    <dgm:cxn modelId="{CF01F549-AE8C-42F4-BC38-0A25D897CC85}" type="presParOf" srcId="{D07F596D-C174-4751-889B-A47E46AAC9AC}" destId="{AA1D707C-4B7F-41C7-9B64-28FC95B50535}" srcOrd="0" destOrd="0" presId="urn:microsoft.com/office/officeart/2018/2/layout/IconVerticalSolidList"/>
    <dgm:cxn modelId="{C9AE6E98-CA1C-4CB0-97B4-2C89192E1153}" type="presParOf" srcId="{D07F596D-C174-4751-889B-A47E46AAC9AC}" destId="{DEF35A8D-78E2-4CDF-8AE3-6049FFAF2C0F}" srcOrd="1" destOrd="0" presId="urn:microsoft.com/office/officeart/2018/2/layout/IconVerticalSolidList"/>
    <dgm:cxn modelId="{89D3B5C6-1E76-41DA-837A-35501B8EF03C}" type="presParOf" srcId="{D07F596D-C174-4751-889B-A47E46AAC9AC}" destId="{FD7E5D07-3E84-4485-8AC8-3EF6C8028EE9}" srcOrd="2" destOrd="0" presId="urn:microsoft.com/office/officeart/2018/2/layout/IconVerticalSolidList"/>
    <dgm:cxn modelId="{3F8EF7A4-6B96-45A9-88B6-8B68A5718AAD}" type="presParOf" srcId="{D07F596D-C174-4751-889B-A47E46AAC9AC}" destId="{60FA25A8-ED17-4EAC-BD10-06DFE6B5B447}" srcOrd="3" destOrd="0" presId="urn:microsoft.com/office/officeart/2018/2/layout/IconVerticalSolidList"/>
    <dgm:cxn modelId="{5F4D9280-3E3B-4AED-A294-3CE1463134C6}" type="presParOf" srcId="{72BA9052-CC8C-413B-A209-A80AC40A00E6}" destId="{19A9B4B2-6B3F-40CD-8DC6-29B25B929E92}" srcOrd="3" destOrd="0" presId="urn:microsoft.com/office/officeart/2018/2/layout/IconVerticalSolidList"/>
    <dgm:cxn modelId="{04C2B685-A109-412D-AEFA-28D802696C61}" type="presParOf" srcId="{72BA9052-CC8C-413B-A209-A80AC40A00E6}" destId="{9DA9B58B-16C4-4BA2-BCC4-C2D733BD2CCB}" srcOrd="4" destOrd="0" presId="urn:microsoft.com/office/officeart/2018/2/layout/IconVerticalSolidList"/>
    <dgm:cxn modelId="{A944AA3F-CD48-4F64-A23B-78986628E4B7}" type="presParOf" srcId="{9DA9B58B-16C4-4BA2-BCC4-C2D733BD2CCB}" destId="{2466F05D-F8A4-4C9A-B753-4E42CA281CDF}" srcOrd="0" destOrd="0" presId="urn:microsoft.com/office/officeart/2018/2/layout/IconVerticalSolidList"/>
    <dgm:cxn modelId="{B414C11D-9A61-455C-8BC5-13EFE45F9EDD}" type="presParOf" srcId="{9DA9B58B-16C4-4BA2-BCC4-C2D733BD2CCB}" destId="{414F868A-6B77-4DC9-981E-4500FA26370C}" srcOrd="1" destOrd="0" presId="urn:microsoft.com/office/officeart/2018/2/layout/IconVerticalSolidList"/>
    <dgm:cxn modelId="{E9F9E55A-96EF-4681-8A23-42A903DBF380}" type="presParOf" srcId="{9DA9B58B-16C4-4BA2-BCC4-C2D733BD2CCB}" destId="{91FF5C1D-12BD-4677-8AD3-94E3E44A2CB1}" srcOrd="2" destOrd="0" presId="urn:microsoft.com/office/officeart/2018/2/layout/IconVerticalSolidList"/>
    <dgm:cxn modelId="{40314ADE-D2A3-45FC-96DF-74004A790180}" type="presParOf" srcId="{9DA9B58B-16C4-4BA2-BCC4-C2D733BD2CCB}" destId="{408344B4-444F-4EE3-8CC1-0523E525059E}" srcOrd="3" destOrd="0" presId="urn:microsoft.com/office/officeart/2018/2/layout/IconVerticalSolidList"/>
    <dgm:cxn modelId="{0115D443-4FC8-41C0-BEEB-FE8F4D4DABDD}" type="presParOf" srcId="{72BA9052-CC8C-413B-A209-A80AC40A00E6}" destId="{42935F02-1A13-409D-AD30-D21FF929E119}" srcOrd="5" destOrd="0" presId="urn:microsoft.com/office/officeart/2018/2/layout/IconVerticalSolidList"/>
    <dgm:cxn modelId="{05B52894-B058-4A7F-A5BA-CBAB8C3CDF53}" type="presParOf" srcId="{72BA9052-CC8C-413B-A209-A80AC40A00E6}" destId="{88BABA20-61C4-45C4-84F7-5698A1F5E8CD}" srcOrd="6" destOrd="0" presId="urn:microsoft.com/office/officeart/2018/2/layout/IconVerticalSolidList"/>
    <dgm:cxn modelId="{BD734C4C-3835-4F59-9FD8-1F226A7E560B}" type="presParOf" srcId="{88BABA20-61C4-45C4-84F7-5698A1F5E8CD}" destId="{65EC9D6F-F39E-4FCA-AAF3-F5C3E654F8A4}" srcOrd="0" destOrd="0" presId="urn:microsoft.com/office/officeart/2018/2/layout/IconVerticalSolidList"/>
    <dgm:cxn modelId="{7419DC9C-C0E4-4E6A-9C0B-E8A0024C68E9}" type="presParOf" srcId="{88BABA20-61C4-45C4-84F7-5698A1F5E8CD}" destId="{6743284A-A472-4271-B5C1-4DBED955B5C1}" srcOrd="1" destOrd="0" presId="urn:microsoft.com/office/officeart/2018/2/layout/IconVerticalSolidList"/>
    <dgm:cxn modelId="{641F2BBA-634B-4716-AE5C-7ABEEE316F1D}" type="presParOf" srcId="{88BABA20-61C4-45C4-84F7-5698A1F5E8CD}" destId="{3180F2D4-247F-4925-9109-F259EFD71E28}" srcOrd="2" destOrd="0" presId="urn:microsoft.com/office/officeart/2018/2/layout/IconVerticalSolidList"/>
    <dgm:cxn modelId="{65AEEFB5-32F0-4ECF-929E-FBB445EF855C}" type="presParOf" srcId="{88BABA20-61C4-45C4-84F7-5698A1F5E8CD}" destId="{17DF95CA-7344-4569-AAE7-85E8AF9158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2472F8-E238-4380-80D5-075F78838B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B2C0CA-BFD6-4C3A-8BCC-839F0D3673D1}">
      <dgm:prSet/>
      <dgm:spPr/>
      <dgm:t>
        <a:bodyPr/>
        <a:lstStyle/>
        <a:p>
          <a:r>
            <a:rPr lang="en-US" dirty="0"/>
            <a:t>Frontend Website: </a:t>
          </a:r>
          <a:r>
            <a:rPr lang="en-US" dirty="0" err="1"/>
            <a:t>logiclensclarity.vercel.app</a:t>
          </a:r>
          <a:endParaRPr lang="en-US" dirty="0"/>
        </a:p>
      </dgm:t>
    </dgm:pt>
    <dgm:pt modelId="{6BD15F07-FD72-4504-B05A-005A0DB45C56}" type="parTrans" cxnId="{66BA62F1-F7A1-4358-9DB3-2458328AFAFB}">
      <dgm:prSet/>
      <dgm:spPr/>
      <dgm:t>
        <a:bodyPr/>
        <a:lstStyle/>
        <a:p>
          <a:endParaRPr lang="en-US"/>
        </a:p>
      </dgm:t>
    </dgm:pt>
    <dgm:pt modelId="{75C4936F-B695-4973-B957-5F4471638DB8}" type="sibTrans" cxnId="{66BA62F1-F7A1-4358-9DB3-2458328AFAFB}">
      <dgm:prSet/>
      <dgm:spPr/>
      <dgm:t>
        <a:bodyPr/>
        <a:lstStyle/>
        <a:p>
          <a:endParaRPr lang="en-US"/>
        </a:p>
      </dgm:t>
    </dgm:pt>
    <dgm:pt modelId="{FE7C0560-9BA0-4566-A832-8FCB44D4E4F7}">
      <dgm:prSet/>
      <dgm:spPr/>
      <dgm:t>
        <a:bodyPr/>
        <a:lstStyle/>
        <a:p>
          <a:r>
            <a:rPr lang="en-US"/>
            <a:t>Backend API: scriptsledge-clarity-backend.hf.space</a:t>
          </a:r>
        </a:p>
      </dgm:t>
    </dgm:pt>
    <dgm:pt modelId="{5D0C9306-73B5-4C58-9BFC-096A7AF4CBFD}" type="parTrans" cxnId="{BB191A30-E552-44B0-AD4B-9CD44449C9D9}">
      <dgm:prSet/>
      <dgm:spPr/>
      <dgm:t>
        <a:bodyPr/>
        <a:lstStyle/>
        <a:p>
          <a:endParaRPr lang="en-US"/>
        </a:p>
      </dgm:t>
    </dgm:pt>
    <dgm:pt modelId="{561C583E-66D9-48A7-A2C0-9423923C8CAC}" type="sibTrans" cxnId="{BB191A30-E552-44B0-AD4B-9CD44449C9D9}">
      <dgm:prSet/>
      <dgm:spPr/>
      <dgm:t>
        <a:bodyPr/>
        <a:lstStyle/>
        <a:p>
          <a:endParaRPr lang="en-US"/>
        </a:p>
      </dgm:t>
    </dgm:pt>
    <dgm:pt modelId="{61F16813-6CA5-4BE5-ACCB-9CB47C794B9D}">
      <dgm:prSet/>
      <dgm:spPr/>
      <dgm:t>
        <a:bodyPr/>
        <a:lstStyle/>
        <a:p>
          <a:r>
            <a:rPr lang="en-US"/>
            <a:t>API Path: /api/correct</a:t>
          </a:r>
        </a:p>
      </dgm:t>
    </dgm:pt>
    <dgm:pt modelId="{10601C44-6085-4ED9-A821-7A3329518DE2}" type="parTrans" cxnId="{03119C99-39C5-48F8-BA66-B5A4E760BA7C}">
      <dgm:prSet/>
      <dgm:spPr/>
      <dgm:t>
        <a:bodyPr/>
        <a:lstStyle/>
        <a:p>
          <a:endParaRPr lang="en-US"/>
        </a:p>
      </dgm:t>
    </dgm:pt>
    <dgm:pt modelId="{BD37920B-E77C-406F-A0F2-218F725DBBD5}" type="sibTrans" cxnId="{03119C99-39C5-48F8-BA66-B5A4E760BA7C}">
      <dgm:prSet/>
      <dgm:spPr/>
      <dgm:t>
        <a:bodyPr/>
        <a:lstStyle/>
        <a:p>
          <a:endParaRPr lang="en-US"/>
        </a:p>
      </dgm:t>
    </dgm:pt>
    <dgm:pt modelId="{E10DA125-EE9B-4D83-AC28-BB736BBD4620}" type="pres">
      <dgm:prSet presAssocID="{2E2472F8-E238-4380-80D5-075F78838BC0}" presName="root" presStyleCnt="0">
        <dgm:presLayoutVars>
          <dgm:dir/>
          <dgm:resizeHandles val="exact"/>
        </dgm:presLayoutVars>
      </dgm:prSet>
      <dgm:spPr/>
    </dgm:pt>
    <dgm:pt modelId="{7F8C3B49-C0BF-4B09-B6E7-F586B0CCED75}" type="pres">
      <dgm:prSet presAssocID="{64B2C0CA-BFD6-4C3A-8BCC-839F0D3673D1}" presName="compNode" presStyleCnt="0"/>
      <dgm:spPr/>
    </dgm:pt>
    <dgm:pt modelId="{C615C2A2-A65F-414B-822F-816D42068B58}" type="pres">
      <dgm:prSet presAssocID="{64B2C0CA-BFD6-4C3A-8BCC-839F0D3673D1}" presName="bgRect" presStyleLbl="bgShp" presStyleIdx="0" presStyleCnt="3"/>
      <dgm:spPr/>
    </dgm:pt>
    <dgm:pt modelId="{EA5951FE-63D1-45B1-9774-4DE46AEA83E7}" type="pres">
      <dgm:prSet presAssocID="{64B2C0CA-BFD6-4C3A-8BCC-839F0D3673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F4E75DF6-1EBF-421E-B88B-AAC2A5665BFE}" type="pres">
      <dgm:prSet presAssocID="{64B2C0CA-BFD6-4C3A-8BCC-839F0D3673D1}" presName="spaceRect" presStyleCnt="0"/>
      <dgm:spPr/>
    </dgm:pt>
    <dgm:pt modelId="{A42EB77C-9A7D-4A5A-B7E8-38DE8E23CB5F}" type="pres">
      <dgm:prSet presAssocID="{64B2C0CA-BFD6-4C3A-8BCC-839F0D3673D1}" presName="parTx" presStyleLbl="revTx" presStyleIdx="0" presStyleCnt="3">
        <dgm:presLayoutVars>
          <dgm:chMax val="0"/>
          <dgm:chPref val="0"/>
        </dgm:presLayoutVars>
      </dgm:prSet>
      <dgm:spPr/>
    </dgm:pt>
    <dgm:pt modelId="{02EF5B57-E148-4C7A-A704-7BEEB4B0DA7C}" type="pres">
      <dgm:prSet presAssocID="{75C4936F-B695-4973-B957-5F4471638DB8}" presName="sibTrans" presStyleCnt="0"/>
      <dgm:spPr/>
    </dgm:pt>
    <dgm:pt modelId="{17604E8E-0C47-44B9-BE52-B52FA3572576}" type="pres">
      <dgm:prSet presAssocID="{FE7C0560-9BA0-4566-A832-8FCB44D4E4F7}" presName="compNode" presStyleCnt="0"/>
      <dgm:spPr/>
    </dgm:pt>
    <dgm:pt modelId="{A8AB9AAA-0A56-431D-9F93-5718B18A9B39}" type="pres">
      <dgm:prSet presAssocID="{FE7C0560-9BA0-4566-A832-8FCB44D4E4F7}" presName="bgRect" presStyleLbl="bgShp" presStyleIdx="1" presStyleCnt="3"/>
      <dgm:spPr/>
    </dgm:pt>
    <dgm:pt modelId="{60798818-1CA5-4849-A5BB-A368863D8BF8}" type="pres">
      <dgm:prSet presAssocID="{FE7C0560-9BA0-4566-A832-8FCB44D4E4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68CB67-DA47-40C8-A27A-295914DF2633}" type="pres">
      <dgm:prSet presAssocID="{FE7C0560-9BA0-4566-A832-8FCB44D4E4F7}" presName="spaceRect" presStyleCnt="0"/>
      <dgm:spPr/>
    </dgm:pt>
    <dgm:pt modelId="{CBD0465C-7B29-484A-81BC-50DB6AD10091}" type="pres">
      <dgm:prSet presAssocID="{FE7C0560-9BA0-4566-A832-8FCB44D4E4F7}" presName="parTx" presStyleLbl="revTx" presStyleIdx="1" presStyleCnt="3">
        <dgm:presLayoutVars>
          <dgm:chMax val="0"/>
          <dgm:chPref val="0"/>
        </dgm:presLayoutVars>
      </dgm:prSet>
      <dgm:spPr/>
    </dgm:pt>
    <dgm:pt modelId="{F25F26EF-2B97-4742-81A2-D9C355B41D95}" type="pres">
      <dgm:prSet presAssocID="{561C583E-66D9-48A7-A2C0-9423923C8CAC}" presName="sibTrans" presStyleCnt="0"/>
      <dgm:spPr/>
    </dgm:pt>
    <dgm:pt modelId="{57B765E1-8E5A-465A-B723-E12E84F6BE2F}" type="pres">
      <dgm:prSet presAssocID="{61F16813-6CA5-4BE5-ACCB-9CB47C794B9D}" presName="compNode" presStyleCnt="0"/>
      <dgm:spPr/>
    </dgm:pt>
    <dgm:pt modelId="{4A56F7A9-ABF6-4C01-B3C0-D038B0649320}" type="pres">
      <dgm:prSet presAssocID="{61F16813-6CA5-4BE5-ACCB-9CB47C794B9D}" presName="bgRect" presStyleLbl="bgShp" presStyleIdx="2" presStyleCnt="3"/>
      <dgm:spPr/>
    </dgm:pt>
    <dgm:pt modelId="{C0B390F6-16B8-458B-A35F-7B2E6332660A}" type="pres">
      <dgm:prSet presAssocID="{61F16813-6CA5-4BE5-ACCB-9CB47C794B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BCA583C-6BBD-4ABC-9EDF-C2A9C381C11F}" type="pres">
      <dgm:prSet presAssocID="{61F16813-6CA5-4BE5-ACCB-9CB47C794B9D}" presName="spaceRect" presStyleCnt="0"/>
      <dgm:spPr/>
    </dgm:pt>
    <dgm:pt modelId="{1929367E-E127-49C1-A671-3442B2796233}" type="pres">
      <dgm:prSet presAssocID="{61F16813-6CA5-4BE5-ACCB-9CB47C794B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FFF01E-240F-48F8-8375-638D2A63C081}" type="presOf" srcId="{64B2C0CA-BFD6-4C3A-8BCC-839F0D3673D1}" destId="{A42EB77C-9A7D-4A5A-B7E8-38DE8E23CB5F}" srcOrd="0" destOrd="0" presId="urn:microsoft.com/office/officeart/2018/2/layout/IconVerticalSolidList"/>
    <dgm:cxn modelId="{BB191A30-E552-44B0-AD4B-9CD44449C9D9}" srcId="{2E2472F8-E238-4380-80D5-075F78838BC0}" destId="{FE7C0560-9BA0-4566-A832-8FCB44D4E4F7}" srcOrd="1" destOrd="0" parTransId="{5D0C9306-73B5-4C58-9BFC-096A7AF4CBFD}" sibTransId="{561C583E-66D9-48A7-A2C0-9423923C8CAC}"/>
    <dgm:cxn modelId="{03119C99-39C5-48F8-BA66-B5A4E760BA7C}" srcId="{2E2472F8-E238-4380-80D5-075F78838BC0}" destId="{61F16813-6CA5-4BE5-ACCB-9CB47C794B9D}" srcOrd="2" destOrd="0" parTransId="{10601C44-6085-4ED9-A821-7A3329518DE2}" sibTransId="{BD37920B-E77C-406F-A0F2-218F725DBBD5}"/>
    <dgm:cxn modelId="{C0A7C2C1-2526-4CE1-B65B-2217EECAAEE3}" type="presOf" srcId="{FE7C0560-9BA0-4566-A832-8FCB44D4E4F7}" destId="{CBD0465C-7B29-484A-81BC-50DB6AD10091}" srcOrd="0" destOrd="0" presId="urn:microsoft.com/office/officeart/2018/2/layout/IconVerticalSolidList"/>
    <dgm:cxn modelId="{D1A540C2-E62C-48C5-B1E4-0858427D0228}" type="presOf" srcId="{2E2472F8-E238-4380-80D5-075F78838BC0}" destId="{E10DA125-EE9B-4D83-AC28-BB736BBD4620}" srcOrd="0" destOrd="0" presId="urn:microsoft.com/office/officeart/2018/2/layout/IconVerticalSolidList"/>
    <dgm:cxn modelId="{313AC5E8-9F02-4779-8340-DCDED3B7923A}" type="presOf" srcId="{61F16813-6CA5-4BE5-ACCB-9CB47C794B9D}" destId="{1929367E-E127-49C1-A671-3442B2796233}" srcOrd="0" destOrd="0" presId="urn:microsoft.com/office/officeart/2018/2/layout/IconVerticalSolidList"/>
    <dgm:cxn modelId="{66BA62F1-F7A1-4358-9DB3-2458328AFAFB}" srcId="{2E2472F8-E238-4380-80D5-075F78838BC0}" destId="{64B2C0CA-BFD6-4C3A-8BCC-839F0D3673D1}" srcOrd="0" destOrd="0" parTransId="{6BD15F07-FD72-4504-B05A-005A0DB45C56}" sibTransId="{75C4936F-B695-4973-B957-5F4471638DB8}"/>
    <dgm:cxn modelId="{1ABEC397-1177-4253-B959-CBBC2CC9790D}" type="presParOf" srcId="{E10DA125-EE9B-4D83-AC28-BB736BBD4620}" destId="{7F8C3B49-C0BF-4B09-B6E7-F586B0CCED75}" srcOrd="0" destOrd="0" presId="urn:microsoft.com/office/officeart/2018/2/layout/IconVerticalSolidList"/>
    <dgm:cxn modelId="{841E34A4-73A1-4986-B72F-83161120A71C}" type="presParOf" srcId="{7F8C3B49-C0BF-4B09-B6E7-F586B0CCED75}" destId="{C615C2A2-A65F-414B-822F-816D42068B58}" srcOrd="0" destOrd="0" presId="urn:microsoft.com/office/officeart/2018/2/layout/IconVerticalSolidList"/>
    <dgm:cxn modelId="{A71DEC06-C4EF-4CC2-826B-3956272B1CB6}" type="presParOf" srcId="{7F8C3B49-C0BF-4B09-B6E7-F586B0CCED75}" destId="{EA5951FE-63D1-45B1-9774-4DE46AEA83E7}" srcOrd="1" destOrd="0" presId="urn:microsoft.com/office/officeart/2018/2/layout/IconVerticalSolidList"/>
    <dgm:cxn modelId="{6A42314C-68BC-4557-A232-5808B7671C97}" type="presParOf" srcId="{7F8C3B49-C0BF-4B09-B6E7-F586B0CCED75}" destId="{F4E75DF6-1EBF-421E-B88B-AAC2A5665BFE}" srcOrd="2" destOrd="0" presId="urn:microsoft.com/office/officeart/2018/2/layout/IconVerticalSolidList"/>
    <dgm:cxn modelId="{3E14BDEB-1A6A-42C7-B5A3-3A56000A1F68}" type="presParOf" srcId="{7F8C3B49-C0BF-4B09-B6E7-F586B0CCED75}" destId="{A42EB77C-9A7D-4A5A-B7E8-38DE8E23CB5F}" srcOrd="3" destOrd="0" presId="urn:microsoft.com/office/officeart/2018/2/layout/IconVerticalSolidList"/>
    <dgm:cxn modelId="{625EE959-4B21-4E37-833C-DA6F04F72A09}" type="presParOf" srcId="{E10DA125-EE9B-4D83-AC28-BB736BBD4620}" destId="{02EF5B57-E148-4C7A-A704-7BEEB4B0DA7C}" srcOrd="1" destOrd="0" presId="urn:microsoft.com/office/officeart/2018/2/layout/IconVerticalSolidList"/>
    <dgm:cxn modelId="{DE195112-FD7F-4E9F-958A-E7A0B1B0EA3E}" type="presParOf" srcId="{E10DA125-EE9B-4D83-AC28-BB736BBD4620}" destId="{17604E8E-0C47-44B9-BE52-B52FA3572576}" srcOrd="2" destOrd="0" presId="urn:microsoft.com/office/officeart/2018/2/layout/IconVerticalSolidList"/>
    <dgm:cxn modelId="{AC106F5E-1AE3-4A01-B1AC-E312D027602F}" type="presParOf" srcId="{17604E8E-0C47-44B9-BE52-B52FA3572576}" destId="{A8AB9AAA-0A56-431D-9F93-5718B18A9B39}" srcOrd="0" destOrd="0" presId="urn:microsoft.com/office/officeart/2018/2/layout/IconVerticalSolidList"/>
    <dgm:cxn modelId="{BAB2EE95-F99E-4D07-96FC-4428DFAE6087}" type="presParOf" srcId="{17604E8E-0C47-44B9-BE52-B52FA3572576}" destId="{60798818-1CA5-4849-A5BB-A368863D8BF8}" srcOrd="1" destOrd="0" presId="urn:microsoft.com/office/officeart/2018/2/layout/IconVerticalSolidList"/>
    <dgm:cxn modelId="{AC316596-205D-4F65-8866-534D3319E78E}" type="presParOf" srcId="{17604E8E-0C47-44B9-BE52-B52FA3572576}" destId="{5D68CB67-DA47-40C8-A27A-295914DF2633}" srcOrd="2" destOrd="0" presId="urn:microsoft.com/office/officeart/2018/2/layout/IconVerticalSolidList"/>
    <dgm:cxn modelId="{F5806322-7D15-48F2-937A-B09072859055}" type="presParOf" srcId="{17604E8E-0C47-44B9-BE52-B52FA3572576}" destId="{CBD0465C-7B29-484A-81BC-50DB6AD10091}" srcOrd="3" destOrd="0" presId="urn:microsoft.com/office/officeart/2018/2/layout/IconVerticalSolidList"/>
    <dgm:cxn modelId="{87638C96-98C6-46BA-BF79-BC2243430614}" type="presParOf" srcId="{E10DA125-EE9B-4D83-AC28-BB736BBD4620}" destId="{F25F26EF-2B97-4742-81A2-D9C355B41D95}" srcOrd="3" destOrd="0" presId="urn:microsoft.com/office/officeart/2018/2/layout/IconVerticalSolidList"/>
    <dgm:cxn modelId="{70312355-C156-4590-9A02-7CA0294F8EF6}" type="presParOf" srcId="{E10DA125-EE9B-4D83-AC28-BB736BBD4620}" destId="{57B765E1-8E5A-465A-B723-E12E84F6BE2F}" srcOrd="4" destOrd="0" presId="urn:microsoft.com/office/officeart/2018/2/layout/IconVerticalSolidList"/>
    <dgm:cxn modelId="{87EA6BB9-E7C0-4148-8636-9D1F746C495A}" type="presParOf" srcId="{57B765E1-8E5A-465A-B723-E12E84F6BE2F}" destId="{4A56F7A9-ABF6-4C01-B3C0-D038B0649320}" srcOrd="0" destOrd="0" presId="urn:microsoft.com/office/officeart/2018/2/layout/IconVerticalSolidList"/>
    <dgm:cxn modelId="{F65A9451-EC6B-4717-AF1D-4DDB2A4F85A6}" type="presParOf" srcId="{57B765E1-8E5A-465A-B723-E12E84F6BE2F}" destId="{C0B390F6-16B8-458B-A35F-7B2E6332660A}" srcOrd="1" destOrd="0" presId="urn:microsoft.com/office/officeart/2018/2/layout/IconVerticalSolidList"/>
    <dgm:cxn modelId="{C1E2BFC6-B1FA-4CEC-AE5A-8DE08080C484}" type="presParOf" srcId="{57B765E1-8E5A-465A-B723-E12E84F6BE2F}" destId="{4BCA583C-6BBD-4ABC-9EDF-C2A9C381C11F}" srcOrd="2" destOrd="0" presId="urn:microsoft.com/office/officeart/2018/2/layout/IconVerticalSolidList"/>
    <dgm:cxn modelId="{BF39FD2A-04E9-4296-86AE-76FB62B7B16F}" type="presParOf" srcId="{57B765E1-8E5A-465A-B723-E12E84F6BE2F}" destId="{1929367E-E127-49C1-A671-3442B27962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72CD2-1110-4981-88F0-7E27ED84B03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27B6F-AB43-462D-B2FD-D73D81389AD6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Clarity is a code correction web app</a:t>
          </a:r>
        </a:p>
      </dsp:txBody>
      <dsp:txXfrm>
        <a:off x="0" y="0"/>
        <a:ext cx="6900512" cy="1384035"/>
      </dsp:txXfrm>
    </dsp:sp>
    <dsp:sp modelId="{6C75F2AB-4A84-4FF3-B4C7-C26FEDD51994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E9657-44E3-4DED-B4B9-752B60C640DC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User enters code in browser</a:t>
          </a:r>
        </a:p>
      </dsp:txBody>
      <dsp:txXfrm>
        <a:off x="0" y="1384035"/>
        <a:ext cx="6900512" cy="1384035"/>
      </dsp:txXfrm>
    </dsp:sp>
    <dsp:sp modelId="{54A33B3F-6F00-4BB6-B456-75EF96FB98E5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67A6C-EE78-4171-9814-91357F7FA74C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AI corrects the code</a:t>
          </a:r>
        </a:p>
      </dsp:txBody>
      <dsp:txXfrm>
        <a:off x="0" y="2768070"/>
        <a:ext cx="6900512" cy="1384035"/>
      </dsp:txXfrm>
    </dsp:sp>
    <dsp:sp modelId="{4A1C052F-70FD-48E5-B16F-6EC8C248EA44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5B262-2B82-4C7B-86E6-56D58232D79E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Result is shown on screen</a:t>
          </a:r>
        </a:p>
      </dsp:txBody>
      <dsp:txXfrm>
        <a:off x="0" y="4152105"/>
        <a:ext cx="6900512" cy="1384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292D8-3436-44D0-B8BA-57763A2DA9BA}">
      <dsp:nvSpPr>
        <dsp:cNvPr id="0" name=""/>
        <dsp:cNvSpPr/>
      </dsp:nvSpPr>
      <dsp:spPr>
        <a:xfrm>
          <a:off x="0" y="9954"/>
          <a:ext cx="5393361" cy="822510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 scalable server structure ready to host the AI model.</a:t>
          </a:r>
        </a:p>
      </dsp:txBody>
      <dsp:txXfrm>
        <a:off x="40152" y="50106"/>
        <a:ext cx="5313057" cy="742206"/>
      </dsp:txXfrm>
    </dsp:sp>
    <dsp:sp modelId="{71F87196-703D-4BD0-8D81-2EAA45857BD9}">
      <dsp:nvSpPr>
        <dsp:cNvPr id="0" name=""/>
        <dsp:cNvSpPr/>
      </dsp:nvSpPr>
      <dsp:spPr>
        <a:xfrm>
          <a:off x="0" y="887184"/>
          <a:ext cx="5393361" cy="822510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backend drives the AI code correction engine.</a:t>
          </a:r>
        </a:p>
      </dsp:txBody>
      <dsp:txXfrm>
        <a:off x="40152" y="927336"/>
        <a:ext cx="5313057" cy="742206"/>
      </dsp:txXfrm>
    </dsp:sp>
    <dsp:sp modelId="{8D1CB869-6310-474E-9676-479F59FEC6CC}">
      <dsp:nvSpPr>
        <dsp:cNvPr id="0" name=""/>
        <dsp:cNvSpPr/>
      </dsp:nvSpPr>
      <dsp:spPr>
        <a:xfrm>
          <a:off x="0" y="1764414"/>
          <a:ext cx="5393361" cy="822510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Handles API requests</a:t>
          </a:r>
        </a:p>
      </dsp:txBody>
      <dsp:txXfrm>
        <a:off x="40152" y="1804566"/>
        <a:ext cx="5313057" cy="742206"/>
      </dsp:txXfrm>
    </dsp:sp>
    <dsp:sp modelId="{0F7EB510-1EBD-48E6-87E8-FD93CE67B4B5}">
      <dsp:nvSpPr>
        <dsp:cNvPr id="0" name=""/>
        <dsp:cNvSpPr/>
      </dsp:nvSpPr>
      <dsp:spPr>
        <a:xfrm>
          <a:off x="0" y="2641644"/>
          <a:ext cx="5393361" cy="822510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Executes AI model inference</a:t>
          </a:r>
        </a:p>
      </dsp:txBody>
      <dsp:txXfrm>
        <a:off x="40152" y="2681796"/>
        <a:ext cx="5313057" cy="742206"/>
      </dsp:txXfrm>
    </dsp:sp>
    <dsp:sp modelId="{F1FCE3BB-00FF-4536-9FC1-5B0C494DFFC5}">
      <dsp:nvSpPr>
        <dsp:cNvPr id="0" name=""/>
        <dsp:cNvSpPr/>
      </dsp:nvSpPr>
      <dsp:spPr>
        <a:xfrm>
          <a:off x="0" y="3518874"/>
          <a:ext cx="5393361" cy="822510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Returns corrected &amp; optimized Python code</a:t>
          </a:r>
        </a:p>
      </dsp:txBody>
      <dsp:txXfrm>
        <a:off x="40152" y="3559026"/>
        <a:ext cx="5313057" cy="742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BC98B-93B5-4617-8A76-835D778B371E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EB2CC-E23C-409B-BD34-789645E892CE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DF67F-6F2F-48DC-9F92-9B44C401F526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FastAPI – High‑performance API layer</a:t>
          </a:r>
        </a:p>
      </dsp:txBody>
      <dsp:txXfrm>
        <a:off x="1428292" y="2439"/>
        <a:ext cx="4873308" cy="1236616"/>
      </dsp:txXfrm>
    </dsp:sp>
    <dsp:sp modelId="{399164DE-D650-4EE9-A872-379ED323F7F1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CF9B2-696F-4BD2-AADB-E64EBDC5E15D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B8A8C-C092-46DE-B6C0-5DCD7A113D4B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Python – Core logic &amp; model driver</a:t>
          </a:r>
        </a:p>
      </dsp:txBody>
      <dsp:txXfrm>
        <a:off x="1428292" y="1548210"/>
        <a:ext cx="4873308" cy="1236616"/>
      </dsp:txXfrm>
    </dsp:sp>
    <dsp:sp modelId="{67A7354A-C915-4C1E-B628-56E20616309D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69E81-BCC2-4BF7-A95E-0DAC59CE5B58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CCA8E-4690-480B-8649-E5AFD34F5600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</a:t>
          </a:r>
          <a:r>
            <a:rPr lang="en-US" sz="2200" kern="1200" err="1"/>
            <a:t>HuggingFace</a:t>
          </a:r>
          <a:r>
            <a:rPr lang="en-US" sz="2200" kern="1200"/>
            <a:t> – Model inference</a:t>
          </a:r>
        </a:p>
      </dsp:txBody>
      <dsp:txXfrm>
        <a:off x="1428292" y="3093981"/>
        <a:ext cx="4873308" cy="1236616"/>
      </dsp:txXfrm>
    </dsp:sp>
    <dsp:sp modelId="{7295A143-9B18-46D3-BA18-0F5A5FDBA2DA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95E1D-8423-45A3-94D7-AC4C3040DBEB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0AFE0-DA8F-43F8-A1D4-DC847E647AD8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</a:t>
          </a:r>
          <a:r>
            <a:rPr lang="en-US" sz="2200" kern="1200" err="1"/>
            <a:t>Uvicorn</a:t>
          </a:r>
          <a:r>
            <a:rPr lang="en-US" sz="2200" kern="1200"/>
            <a:t> – ASGI server for deployment</a:t>
          </a:r>
        </a:p>
      </dsp:txBody>
      <dsp:txXfrm>
        <a:off x="1428292" y="4639752"/>
        <a:ext cx="4873308" cy="1236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103D6-FDB4-4139-9741-804618E2E324}">
      <dsp:nvSpPr>
        <dsp:cNvPr id="0" name=""/>
        <dsp:cNvSpPr/>
      </dsp:nvSpPr>
      <dsp:spPr>
        <a:xfrm>
          <a:off x="0" y="632"/>
          <a:ext cx="61214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93DF3-90E6-42A2-97C9-DB6D8977A625}">
      <dsp:nvSpPr>
        <dsp:cNvPr id="0" name=""/>
        <dsp:cNvSpPr/>
      </dsp:nvSpPr>
      <dsp:spPr>
        <a:xfrm>
          <a:off x="0" y="632"/>
          <a:ext cx="6121400" cy="103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1. User submits Python code</a:t>
          </a:r>
        </a:p>
      </dsp:txBody>
      <dsp:txXfrm>
        <a:off x="0" y="632"/>
        <a:ext cx="6121400" cy="1036659"/>
      </dsp:txXfrm>
    </dsp:sp>
    <dsp:sp modelId="{33919D60-EE42-477C-A685-CB27B1F72E8C}">
      <dsp:nvSpPr>
        <dsp:cNvPr id="0" name=""/>
        <dsp:cNvSpPr/>
      </dsp:nvSpPr>
      <dsp:spPr>
        <a:xfrm>
          <a:off x="0" y="1037292"/>
          <a:ext cx="6121400" cy="0"/>
        </a:xfrm>
        <a:prstGeom prst="lin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F70C0-AD52-414E-B825-96AB0EA43272}">
      <dsp:nvSpPr>
        <dsp:cNvPr id="0" name=""/>
        <dsp:cNvSpPr/>
      </dsp:nvSpPr>
      <dsp:spPr>
        <a:xfrm>
          <a:off x="0" y="1037292"/>
          <a:ext cx="6121400" cy="103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2. FastAPI endpoint receives request</a:t>
          </a:r>
        </a:p>
      </dsp:txBody>
      <dsp:txXfrm>
        <a:off x="0" y="1037292"/>
        <a:ext cx="6121400" cy="1036659"/>
      </dsp:txXfrm>
    </dsp:sp>
    <dsp:sp modelId="{E7113FF0-4880-4FB5-80E7-8B6D6E6FBBD1}">
      <dsp:nvSpPr>
        <dsp:cNvPr id="0" name=""/>
        <dsp:cNvSpPr/>
      </dsp:nvSpPr>
      <dsp:spPr>
        <a:xfrm>
          <a:off x="0" y="2073952"/>
          <a:ext cx="6121400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C4ED6-F616-4347-974C-A80BB244DBE4}">
      <dsp:nvSpPr>
        <dsp:cNvPr id="0" name=""/>
        <dsp:cNvSpPr/>
      </dsp:nvSpPr>
      <dsp:spPr>
        <a:xfrm>
          <a:off x="0" y="2073952"/>
          <a:ext cx="6121400" cy="103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3. Backend sends code to AI model</a:t>
          </a:r>
        </a:p>
      </dsp:txBody>
      <dsp:txXfrm>
        <a:off x="0" y="2073952"/>
        <a:ext cx="6121400" cy="1036659"/>
      </dsp:txXfrm>
    </dsp:sp>
    <dsp:sp modelId="{960B4C5A-ECB8-4BE8-999B-A50FDC2834BE}">
      <dsp:nvSpPr>
        <dsp:cNvPr id="0" name=""/>
        <dsp:cNvSpPr/>
      </dsp:nvSpPr>
      <dsp:spPr>
        <a:xfrm>
          <a:off x="0" y="3110612"/>
          <a:ext cx="6121400" cy="0"/>
        </a:xfrm>
        <a:prstGeom prst="line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F29F7-2784-4E9A-BC8C-6DD234843877}">
      <dsp:nvSpPr>
        <dsp:cNvPr id="0" name=""/>
        <dsp:cNvSpPr/>
      </dsp:nvSpPr>
      <dsp:spPr>
        <a:xfrm>
          <a:off x="0" y="3110612"/>
          <a:ext cx="6121400" cy="103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4. Model predicts corrected code</a:t>
          </a:r>
        </a:p>
      </dsp:txBody>
      <dsp:txXfrm>
        <a:off x="0" y="3110612"/>
        <a:ext cx="6121400" cy="1036659"/>
      </dsp:txXfrm>
    </dsp:sp>
    <dsp:sp modelId="{6FEA0A49-2B7A-4770-90CD-BD0BE9726CC5}">
      <dsp:nvSpPr>
        <dsp:cNvPr id="0" name=""/>
        <dsp:cNvSpPr/>
      </dsp:nvSpPr>
      <dsp:spPr>
        <a:xfrm>
          <a:off x="0" y="4147272"/>
          <a:ext cx="6121400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4AD6B-56DA-4102-80DB-BD4E0DB05EDC}">
      <dsp:nvSpPr>
        <dsp:cNvPr id="0" name=""/>
        <dsp:cNvSpPr/>
      </dsp:nvSpPr>
      <dsp:spPr>
        <a:xfrm>
          <a:off x="0" y="4147272"/>
          <a:ext cx="6121400" cy="103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5. JSON response is returned to frontend</a:t>
          </a:r>
        </a:p>
      </dsp:txBody>
      <dsp:txXfrm>
        <a:off x="0" y="4147272"/>
        <a:ext cx="6121400" cy="10366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B3561-EA74-4723-B69E-0FA0A83816C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7970F-09E3-49FE-9186-E72C799BD574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Frontend runs on Vercel</a:t>
          </a:r>
        </a:p>
      </dsp:txBody>
      <dsp:txXfrm>
        <a:off x="0" y="0"/>
        <a:ext cx="6900512" cy="1384035"/>
      </dsp:txXfrm>
    </dsp:sp>
    <dsp:sp modelId="{4A66BFCC-DF83-4F57-A9D9-BE1EC42A9B28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8B7D0-C9E0-499A-959C-91C72D49CE56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Backend runs on Hugging Face</a:t>
          </a:r>
        </a:p>
      </dsp:txBody>
      <dsp:txXfrm>
        <a:off x="0" y="1384035"/>
        <a:ext cx="6900512" cy="1384035"/>
      </dsp:txXfrm>
    </dsp:sp>
    <dsp:sp modelId="{0432C5E9-1E56-43B5-BA33-0BC8CC4CBFD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AF2D5-48FC-45D6-B37B-705F9729F438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Frontend sends “BUGGY” code to backend through </a:t>
          </a:r>
          <a:r>
            <a:rPr lang="en-US" sz="3800" kern="1200" dirty="0" err="1"/>
            <a:t>api</a:t>
          </a:r>
          <a:endParaRPr lang="en-US" sz="3800" kern="1200" dirty="0"/>
        </a:p>
      </dsp:txBody>
      <dsp:txXfrm>
        <a:off x="0" y="2768070"/>
        <a:ext cx="6900512" cy="1384035"/>
      </dsp:txXfrm>
    </dsp:sp>
    <dsp:sp modelId="{E122E3C4-DA89-4EC5-BAB3-CD5E9A6A90FE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BF8A1-1154-46D8-B7EB-056D31C0B32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Backend returns corrected code to frontend</a:t>
          </a:r>
        </a:p>
      </dsp:txBody>
      <dsp:txXfrm>
        <a:off x="0" y="4152105"/>
        <a:ext cx="6900512" cy="13840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57A70-928A-4F67-997C-D25CDA38CB66}">
      <dsp:nvSpPr>
        <dsp:cNvPr id="0" name=""/>
        <dsp:cNvSpPr/>
      </dsp:nvSpPr>
      <dsp:spPr>
        <a:xfrm>
          <a:off x="0" y="952"/>
          <a:ext cx="596816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73CC9-89E0-4FFB-A1F1-D01398264695}">
      <dsp:nvSpPr>
        <dsp:cNvPr id="0" name=""/>
        <dsp:cNvSpPr/>
      </dsp:nvSpPr>
      <dsp:spPr>
        <a:xfrm>
          <a:off x="0" y="952"/>
          <a:ext cx="5968166" cy="1824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Backened consist </a:t>
          </a:r>
          <a:r>
            <a:rPr lang="en-US" sz="4000" kern="1200" dirty="0" err="1"/>
            <a:t>FastAPI</a:t>
          </a:r>
          <a:endParaRPr lang="en-US" sz="4000" kern="1200" dirty="0"/>
        </a:p>
      </dsp:txBody>
      <dsp:txXfrm>
        <a:off x="0" y="952"/>
        <a:ext cx="5968166" cy="1824655"/>
      </dsp:txXfrm>
    </dsp:sp>
    <dsp:sp modelId="{2F159E7D-3BDA-46CE-B44A-777489A60741}">
      <dsp:nvSpPr>
        <dsp:cNvPr id="0" name=""/>
        <dsp:cNvSpPr/>
      </dsp:nvSpPr>
      <dsp:spPr>
        <a:xfrm>
          <a:off x="0" y="1825608"/>
          <a:ext cx="5968166" cy="0"/>
        </a:xfrm>
        <a:prstGeom prst="line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7C13C-3DD3-4D76-9D78-63036243B3E3}">
      <dsp:nvSpPr>
        <dsp:cNvPr id="0" name=""/>
        <dsp:cNvSpPr/>
      </dsp:nvSpPr>
      <dsp:spPr>
        <a:xfrm>
          <a:off x="0" y="1825608"/>
          <a:ext cx="5968166" cy="1824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AI model: Qwen-0.5B</a:t>
          </a:r>
        </a:p>
      </dsp:txBody>
      <dsp:txXfrm>
        <a:off x="0" y="1825608"/>
        <a:ext cx="5968166" cy="1824655"/>
      </dsp:txXfrm>
    </dsp:sp>
    <dsp:sp modelId="{2783862F-DA96-4C3A-AB81-AB3A7F110517}">
      <dsp:nvSpPr>
        <dsp:cNvPr id="0" name=""/>
        <dsp:cNvSpPr/>
      </dsp:nvSpPr>
      <dsp:spPr>
        <a:xfrm>
          <a:off x="0" y="3650264"/>
          <a:ext cx="5968166" cy="0"/>
        </a:xfrm>
        <a:prstGeom prst="lin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49577-4987-4700-8EF5-F562CB009AD3}">
      <dsp:nvSpPr>
        <dsp:cNvPr id="0" name=""/>
        <dsp:cNvSpPr/>
      </dsp:nvSpPr>
      <dsp:spPr>
        <a:xfrm>
          <a:off x="0" y="3650264"/>
          <a:ext cx="5968166" cy="6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0" y="3650264"/>
        <a:ext cx="5968166" cy="60268"/>
      </dsp:txXfrm>
    </dsp:sp>
    <dsp:sp modelId="{C5960B69-1462-4D16-80F8-327196189EF2}">
      <dsp:nvSpPr>
        <dsp:cNvPr id="0" name=""/>
        <dsp:cNvSpPr/>
      </dsp:nvSpPr>
      <dsp:spPr>
        <a:xfrm>
          <a:off x="0" y="3710532"/>
          <a:ext cx="5968166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DD67A-27FE-4D72-8EED-EC8B264CBB0B}">
      <dsp:nvSpPr>
        <dsp:cNvPr id="0" name=""/>
        <dsp:cNvSpPr/>
      </dsp:nvSpPr>
      <dsp:spPr>
        <a:xfrm>
          <a:off x="0" y="3710532"/>
          <a:ext cx="5968166" cy="1824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Hugging face </a:t>
          </a:r>
          <a:r>
            <a:rPr lang="en-US" sz="4000" kern="1200" dirty="0" err="1"/>
            <a:t>privides</a:t>
          </a:r>
          <a:r>
            <a:rPr lang="en-US" sz="4000" kern="1200" dirty="0"/>
            <a:t> Free CPU used for hosting</a:t>
          </a:r>
        </a:p>
      </dsp:txBody>
      <dsp:txXfrm>
        <a:off x="0" y="3710532"/>
        <a:ext cx="5968166" cy="18246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50D9D-D394-4C87-AE90-FD9D9B083E95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2D891-A7A2-4D8F-A822-2069432C54FE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E0B13-4024-4045-99A1-E3ABD2673B3A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Consist of HTML, CSS, JavaScript</a:t>
          </a:r>
        </a:p>
      </dsp:txBody>
      <dsp:txXfrm>
        <a:off x="1357965" y="2319"/>
        <a:ext cx="4887299" cy="1175727"/>
      </dsp:txXfrm>
    </dsp:sp>
    <dsp:sp modelId="{AA1D707C-4B7F-41C7-9B64-28FC95B50535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35A8D-78E2-4CDF-8AE3-6049FFAF2C0F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A25A8-ED17-4EAC-BD10-06DFE6B5B447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Hosted on Vercel</a:t>
          </a:r>
        </a:p>
      </dsp:txBody>
      <dsp:txXfrm>
        <a:off x="1357965" y="1471979"/>
        <a:ext cx="4887299" cy="1175727"/>
      </dsp:txXfrm>
    </dsp:sp>
    <dsp:sp modelId="{2466F05D-F8A4-4C9A-B753-4E42CA281CDF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F868A-6B77-4DC9-981E-4500FA26370C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344B4-444F-4EE3-8CC1-0523E525059E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Connected to backend through API</a:t>
          </a:r>
        </a:p>
      </dsp:txBody>
      <dsp:txXfrm>
        <a:off x="1357965" y="2941639"/>
        <a:ext cx="4887299" cy="1175727"/>
      </dsp:txXfrm>
    </dsp:sp>
    <dsp:sp modelId="{65EC9D6F-F39E-4FCA-AAF3-F5C3E654F8A4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3284A-A472-4271-B5C1-4DBED955B5C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F95CA-7344-4569-AAE7-85E8AF91580F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website ready for users</a:t>
          </a:r>
        </a:p>
      </dsp:txBody>
      <dsp:txXfrm>
        <a:off x="1357965" y="4411299"/>
        <a:ext cx="4887299" cy="11757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5C2A2-A65F-414B-822F-816D42068B58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951FE-63D1-45B1-9774-4DE46AEA83E7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EB77C-9A7D-4A5A-B7E8-38DE8E23CB5F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Frontend Website: </a:t>
          </a:r>
          <a:r>
            <a:rPr lang="en-US" sz="2500" kern="1200" dirty="0" err="1"/>
            <a:t>logiclensclarity.vercel.app</a:t>
          </a:r>
          <a:endParaRPr lang="en-US" sz="2500" kern="1200" dirty="0"/>
        </a:p>
      </dsp:txBody>
      <dsp:txXfrm>
        <a:off x="1844034" y="682"/>
        <a:ext cx="4401230" cy="1596566"/>
      </dsp:txXfrm>
    </dsp:sp>
    <dsp:sp modelId="{A8AB9AAA-0A56-431D-9F93-5718B18A9B39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98818-1CA5-4849-A5BB-A368863D8BF8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0465C-7B29-484A-81BC-50DB6AD10091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Backend API: scriptsledge-clarity-backend.hf.space</a:t>
          </a:r>
        </a:p>
      </dsp:txBody>
      <dsp:txXfrm>
        <a:off x="1844034" y="1996390"/>
        <a:ext cx="4401230" cy="1596566"/>
      </dsp:txXfrm>
    </dsp:sp>
    <dsp:sp modelId="{4A56F7A9-ABF6-4C01-B3C0-D038B0649320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390F6-16B8-458B-A35F-7B2E6332660A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9367E-E127-49C1-A671-3442B2796233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API Path: /api/correct</a:t>
          </a:r>
        </a:p>
      </dsp:txBody>
      <dsp:txXfrm>
        <a:off x="1844034" y="3992098"/>
        <a:ext cx="4401230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7CA9-0E21-10BB-7496-8209B5227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9812B-1AE8-7205-A2FB-087A331DE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865B1-F88C-F1B4-8A20-AE2B5AFB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9BEB5-2D70-5BE5-5A25-DB32BDBA7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50C81-451F-D24A-BAA4-EB8E9C69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72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52B2-B667-EC64-8160-B2984ACE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5F19F-2A0A-BCCE-A942-F039B8AE8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E9673-3BF4-736A-E6CB-C344A7AC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BBC04-4024-E67B-82F3-C3046707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9DC20-7D99-933B-A33E-2450A2C8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32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E1444-5E8A-1112-C962-C41086256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48065-764C-D2DF-A146-2E5361FDC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235C-8C7E-6C0B-A9BA-91E607E5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C2202-88A2-73DE-F867-7CF44D72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7F717-4506-29C0-9BA2-840DA3F6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31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595C-7388-3870-7084-B20BE2FA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D0A1-0B8B-3E7E-FE60-F9169E043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34D5B-88A7-ABF0-8782-54630739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DC38-8585-871D-5E62-9ED21329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38D38-A5DA-A851-26E8-87432F42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10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A91C-70D5-A413-4131-DB115C8F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63E5C-0932-E06A-8F8E-337DEE0B1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9F543-CFFD-2B2B-CDF2-B03B22C1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42C24-6A34-0A47-1EB1-5C2CCB02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A4E6E-A23A-EA1D-A749-229B8EC9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1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7BF3-50AF-9D16-ADBA-F8F8228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202DE-93A8-16C5-A971-8AF3246CB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11551-2130-CB14-E441-1629FBEB9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0E16C-2AFD-540F-758A-862F0D7F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B8A90-5309-2AE1-E740-5EFEFBC2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47F78-D622-ACEC-E6F7-7498AAA4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5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A8A4C-B253-26CD-D6C5-135F5A18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0EB76-2341-7D5D-B5CA-BD6FD923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E43E5-8546-3849-83C9-CDF2B63F7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8B020-9F6E-C531-5EF2-24FBFDB6D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04E05-7410-8B12-B684-C31B1789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B2DB6-2FA0-1557-307B-F3183CBB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A2710-2BD6-724C-C757-AC3B9F0B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76B90-93A2-D013-6346-8305DEED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63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2B1A-E731-2F73-BE4E-28B999E6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B186E-0E2B-9F57-4580-58CD43A9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D2EDD-42AB-1B24-7846-885D7B7E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CB4FA-8719-5D56-293C-4C1BB2DD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64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1A6F5-4D43-F6A9-FD6D-FE504C42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13058-3F9A-926A-FAB9-48D922579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65FF-EC2F-F621-6BA1-8EB8BBF0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46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F8D2-2AA8-F1F2-97A6-4C9F50AD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BF44-E481-2210-64FF-CF3AA567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4F382-E4EC-3097-1F82-7F54EFA92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4D2F-B199-318B-EB0C-008AE985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92C87-CF24-9B66-D1BA-63521726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8A1-BDE5-43EE-2876-626E9498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58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EAE2-2E8D-000F-FBFC-ABFE673A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7C08D7-6763-F874-9A96-3EA282904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C6EDE-42F6-55C9-4533-5636C74C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D3AF6-1CFC-07B0-761C-63F8D4AA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3D467-6E07-4899-B4BA-115908DA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920CD-369B-E6A4-39E4-637AB27A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23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E4E6E-AB89-9683-D12F-4A60CE3B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78117-501E-632D-A43D-48AF792AE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5E5B-B401-2273-3DDD-79AFA0890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62C21A-A376-44A7-B96B-736D4A6D2ECD}" type="datetimeFigureOut">
              <a:rPr lang="en-IN" smtClean="0"/>
              <a:t>11-12-2025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7066-685C-E3C7-53F8-006B9F223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98F97-E946-D93B-1D05-5A1813EBD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AABD23-424F-44DE-BF4B-7AE2CFA679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8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IN" sz="7200" dirty="0">
                <a:solidFill>
                  <a:schemeClr val="bg1"/>
                </a:solidFill>
              </a:rPr>
              <a:t>Clarity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3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Intelligent Code Correction &amp; Refactoring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Team Members: Nipun, Sahil, Mo Zaid, Shivansh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3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D7503-DE6C-20F7-3ABB-BFF0619C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Frontend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904C8ED2-494A-937D-081A-24F496FA5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03" y="2587741"/>
            <a:ext cx="2522062" cy="3600041"/>
          </a:xfrm>
          <a:prstGeom prst="rect">
            <a:avLst/>
          </a:prstGeom>
        </p:spPr>
      </p:pic>
      <p:pic>
        <p:nvPicPr>
          <p:cNvPr id="10" name="Picture 9" descr="A yellow and white logo&#10;&#10;AI-generated content may be incorrect.">
            <a:extLst>
              <a:ext uri="{FF2B5EF4-FFF2-40B4-BE49-F238E27FC236}">
                <a16:creationId xmlns:a16="http://schemas.microsoft.com/office/drawing/2014/main" id="{9B8E87A9-BBB6-EE53-5B34-CE80B0B84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46" y="2406272"/>
            <a:ext cx="3509775" cy="4024139"/>
          </a:xfrm>
          <a:prstGeom prst="rect">
            <a:avLst/>
          </a:prstGeom>
        </p:spPr>
      </p:pic>
      <p:pic>
        <p:nvPicPr>
          <p:cNvPr id="8" name="Picture 7" descr="A logo of a html website&#10;&#10;AI-generated content may be incorrect.">
            <a:extLst>
              <a:ext uri="{FF2B5EF4-FFF2-40B4-BE49-F238E27FC236}">
                <a16:creationId xmlns:a16="http://schemas.microsoft.com/office/drawing/2014/main" id="{E30E5B67-873A-A71B-7913-BBDA1FFA1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" y="2587741"/>
            <a:ext cx="3600041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86440-F634-3789-30EB-293BC1E5CF15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With HTML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4F56ECF0-FF2E-07AB-3DE7-F8EC33D43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5658"/>
          <a:stretch>
            <a:fillRect/>
          </a:stretch>
        </p:blipFill>
        <p:spPr>
          <a:xfrm>
            <a:off x="5414355" y="2193643"/>
            <a:ext cx="1894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4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88370-847C-8EAD-2603-7A7212F7410C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With CSS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61AE98BF-A949-4C02-CE24-7866848F7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is on making UI usable and clean.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37C15-F98E-4BF9-A101-13CAA6AB1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1" r="13311"/>
          <a:stretch/>
        </p:blipFill>
        <p:spPr>
          <a:xfrm>
            <a:off x="4654296" y="650000"/>
            <a:ext cx="7214616" cy="55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41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9E6681-0925-E830-C069-19C62A4A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Phase 3 &amp; 4</a:t>
            </a:r>
            <a:b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7200" dirty="0">
                <a:solidFill>
                  <a:schemeClr val="bg1"/>
                </a:solidFill>
              </a:rPr>
              <a:t>Model Selection &amp; Integration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6322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66626-31FD-57BC-1F3F-06E7D9B80CE8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AI Brain &amp; Integration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Objective: Intelligence Injection &amp; System Unification.</a:t>
            </a:r>
          </a:p>
        </p:txBody>
      </p:sp>
      <p:pic>
        <p:nvPicPr>
          <p:cNvPr id="14" name="Picture 13" descr="A black box with a black sign and a black brain&#10;&#10;AI-generated content may be incorrect.">
            <a:extLst>
              <a:ext uri="{FF2B5EF4-FFF2-40B4-BE49-F238E27FC236}">
                <a16:creationId xmlns:a16="http://schemas.microsoft.com/office/drawing/2014/main" id="{34EBB862-A3D0-5370-7D3A-C6D65116C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4" b="17300"/>
          <a:stretch>
            <a:fillRect/>
          </a:stretch>
        </p:blipFill>
        <p:spPr>
          <a:xfrm>
            <a:off x="6226167" y="2250207"/>
            <a:ext cx="5962785" cy="25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56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4A66B-21C5-14B3-7191-FD4A64D23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3FCDA63-538C-4FB3-911D-7DF75B599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0F36B17-8009-453B-9C49-36A9D6F9D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765387 w 12192000"/>
              <a:gd name="connsiteY0" fmla="*/ 552984 h 6858000"/>
              <a:gd name="connsiteX1" fmla="*/ 5743549 w 12192000"/>
              <a:gd name="connsiteY1" fmla="*/ 567982 h 6858000"/>
              <a:gd name="connsiteX2" fmla="*/ 5865186 w 12192000"/>
              <a:gd name="connsiteY2" fmla="*/ 624212 h 6858000"/>
              <a:gd name="connsiteX3" fmla="*/ 5674970 w 12192000"/>
              <a:gd name="connsiteY3" fmla="*/ 594618 h 6858000"/>
              <a:gd name="connsiteX4" fmla="*/ 5671722 w 12192000"/>
              <a:gd name="connsiteY4" fmla="*/ 613739 h 6858000"/>
              <a:gd name="connsiteX5" fmla="*/ 5887746 w 12192000"/>
              <a:gd name="connsiteY5" fmla="*/ 686133 h 6858000"/>
              <a:gd name="connsiteX6" fmla="*/ 5868434 w 12192000"/>
              <a:gd name="connsiteY6" fmla="*/ 697289 h 6858000"/>
              <a:gd name="connsiteX7" fmla="*/ 5753657 w 12192000"/>
              <a:gd name="connsiteY7" fmla="*/ 669287 h 6858000"/>
              <a:gd name="connsiteX8" fmla="*/ 5730555 w 12192000"/>
              <a:gd name="connsiteY8" fmla="*/ 676572 h 6858000"/>
              <a:gd name="connsiteX9" fmla="*/ 5741924 w 12192000"/>
              <a:gd name="connsiteY9" fmla="*/ 710491 h 6858000"/>
              <a:gd name="connsiteX10" fmla="*/ 5791735 w 12192000"/>
              <a:gd name="connsiteY10" fmla="*/ 723695 h 6858000"/>
              <a:gd name="connsiteX11" fmla="*/ 5869339 w 12192000"/>
              <a:gd name="connsiteY11" fmla="*/ 803376 h 6858000"/>
              <a:gd name="connsiteX12" fmla="*/ 5751851 w 12192000"/>
              <a:gd name="connsiteY12" fmla="*/ 793813 h 6858000"/>
              <a:gd name="connsiteX13" fmla="*/ 5731096 w 12192000"/>
              <a:gd name="connsiteY13" fmla="*/ 813164 h 6858000"/>
              <a:gd name="connsiteX14" fmla="*/ 5723155 w 12192000"/>
              <a:gd name="connsiteY14" fmla="*/ 838206 h 6858000"/>
              <a:gd name="connsiteX15" fmla="*/ 5677677 w 12192000"/>
              <a:gd name="connsiteY15" fmla="*/ 858922 h 6858000"/>
              <a:gd name="connsiteX16" fmla="*/ 5749146 w 12192000"/>
              <a:gd name="connsiteY16" fmla="*/ 882143 h 6858000"/>
              <a:gd name="connsiteX17" fmla="*/ 5672804 w 12192000"/>
              <a:gd name="connsiteY17" fmla="*/ 882143 h 6858000"/>
              <a:gd name="connsiteX18" fmla="*/ 5626987 w 12192000"/>
              <a:gd name="connsiteY18" fmla="*/ 862565 h 6858000"/>
              <a:gd name="connsiteX19" fmla="*/ 5611575 w 12192000"/>
              <a:gd name="connsiteY19" fmla="*/ 860624 h 6858000"/>
              <a:gd name="connsiteX20" fmla="*/ 5629275 w 12192000"/>
              <a:gd name="connsiteY20" fmla="*/ 904875 h 6858000"/>
              <a:gd name="connsiteX21" fmla="*/ 5648325 w 12192000"/>
              <a:gd name="connsiteY21" fmla="*/ 981075 h 6858000"/>
              <a:gd name="connsiteX22" fmla="*/ 5646577 w 12192000"/>
              <a:gd name="connsiteY22" fmla="*/ 1001285 h 6858000"/>
              <a:gd name="connsiteX23" fmla="*/ 5653179 w 12192000"/>
              <a:gd name="connsiteY23" fmla="*/ 1004447 h 6858000"/>
              <a:gd name="connsiteX24" fmla="*/ 5710342 w 12192000"/>
              <a:gd name="connsiteY24" fmla="*/ 1041501 h 6858000"/>
              <a:gd name="connsiteX25" fmla="*/ 5685076 w 12192000"/>
              <a:gd name="connsiteY25" fmla="*/ 1084982 h 6858000"/>
              <a:gd name="connsiteX26" fmla="*/ 5788666 w 12192000"/>
              <a:gd name="connsiteY26" fmla="*/ 1132334 h 6858000"/>
              <a:gd name="connsiteX27" fmla="*/ 5814113 w 12192000"/>
              <a:gd name="connsiteY27" fmla="*/ 1179230 h 6858000"/>
              <a:gd name="connsiteX28" fmla="*/ 5782171 w 12192000"/>
              <a:gd name="connsiteY28" fmla="*/ 1175133 h 6858000"/>
              <a:gd name="connsiteX29" fmla="*/ 5754739 w 12192000"/>
              <a:gd name="connsiteY29" fmla="*/ 1184011 h 6858000"/>
              <a:gd name="connsiteX30" fmla="*/ 5766109 w 12192000"/>
              <a:gd name="connsiteY30" fmla="*/ 1243656 h 6858000"/>
              <a:gd name="connsiteX31" fmla="*/ 5912470 w 12192000"/>
              <a:gd name="connsiteY31" fmla="*/ 1320604 h 6858000"/>
              <a:gd name="connsiteX32" fmla="*/ 5925644 w 12192000"/>
              <a:gd name="connsiteY32" fmla="*/ 1345645 h 6858000"/>
              <a:gd name="connsiteX33" fmla="*/ 5908138 w 12192000"/>
              <a:gd name="connsiteY33" fmla="*/ 1363402 h 6858000"/>
              <a:gd name="connsiteX34" fmla="*/ 5860855 w 12192000"/>
              <a:gd name="connsiteY34" fmla="*/ 1372508 h 6858000"/>
              <a:gd name="connsiteX35" fmla="*/ 5927087 w 12192000"/>
              <a:gd name="connsiteY35" fmla="*/ 1457878 h 6858000"/>
              <a:gd name="connsiteX36" fmla="*/ 5951271 w 12192000"/>
              <a:gd name="connsiteY36" fmla="*/ 1481553 h 6858000"/>
              <a:gd name="connsiteX37" fmla="*/ 5992599 w 12192000"/>
              <a:gd name="connsiteY37" fmla="*/ 1518207 h 6858000"/>
              <a:gd name="connsiteX38" fmla="*/ 5993321 w 12192000"/>
              <a:gd name="connsiteY38" fmla="*/ 1529362 h 6858000"/>
              <a:gd name="connsiteX39" fmla="*/ 5937015 w 12192000"/>
              <a:gd name="connsiteY39" fmla="*/ 1568746 h 6858000"/>
              <a:gd name="connsiteX40" fmla="*/ 5835410 w 12192000"/>
              <a:gd name="connsiteY40" fmla="*/ 1558045 h 6858000"/>
              <a:gd name="connsiteX41" fmla="*/ 5985561 w 12192000"/>
              <a:gd name="connsiteY41" fmla="*/ 1616780 h 6858000"/>
              <a:gd name="connsiteX42" fmla="*/ 5499552 w 12192000"/>
              <a:gd name="connsiteY42" fmla="*/ 1476774 h 6858000"/>
              <a:gd name="connsiteX43" fmla="*/ 5530593 w 12192000"/>
              <a:gd name="connsiteY43" fmla="*/ 1513425 h 6858000"/>
              <a:gd name="connsiteX44" fmla="*/ 5700597 w 12192000"/>
              <a:gd name="connsiteY44" fmla="*/ 1609949 h 6858000"/>
              <a:gd name="connsiteX45" fmla="*/ 5748782 w 12192000"/>
              <a:gd name="connsiteY45" fmla="*/ 1670507 h 6858000"/>
              <a:gd name="connsiteX46" fmla="*/ 5799315 w 12192000"/>
              <a:gd name="connsiteY46" fmla="*/ 1703970 h 6858000"/>
              <a:gd name="connsiteX47" fmla="*/ 5870240 w 12192000"/>
              <a:gd name="connsiteY47" fmla="*/ 1703289 h 6858000"/>
              <a:gd name="connsiteX48" fmla="*/ 5920591 w 12192000"/>
              <a:gd name="connsiteY48" fmla="*/ 1754738 h 6858000"/>
              <a:gd name="connsiteX49" fmla="*/ 5868074 w 12192000"/>
              <a:gd name="connsiteY49" fmla="*/ 1765665 h 6858000"/>
              <a:gd name="connsiteX50" fmla="*/ 5806533 w 12192000"/>
              <a:gd name="connsiteY50" fmla="*/ 1757242 h 6858000"/>
              <a:gd name="connsiteX51" fmla="*/ 5673706 w 12192000"/>
              <a:gd name="connsiteY51" fmla="*/ 1759972 h 6858000"/>
              <a:gd name="connsiteX52" fmla="*/ 5597548 w 12192000"/>
              <a:gd name="connsiteY52" fmla="*/ 1769990 h 6858000"/>
              <a:gd name="connsiteX53" fmla="*/ 5422491 w 12192000"/>
              <a:gd name="connsiteY53" fmla="*/ 1752916 h 6858000"/>
              <a:gd name="connsiteX54" fmla="*/ 5432778 w 12192000"/>
              <a:gd name="connsiteY54" fmla="*/ 1796626 h 6858000"/>
              <a:gd name="connsiteX55" fmla="*/ 5426281 w 12192000"/>
              <a:gd name="connsiteY55" fmla="*/ 1834644 h 6858000"/>
              <a:gd name="connsiteX56" fmla="*/ 5423754 w 12192000"/>
              <a:gd name="connsiteY56" fmla="*/ 1917282 h 6858000"/>
              <a:gd name="connsiteX57" fmla="*/ 5425378 w 12192000"/>
              <a:gd name="connsiteY57" fmla="*/ 1930714 h 6858000"/>
              <a:gd name="connsiteX58" fmla="*/ 5386217 w 12192000"/>
              <a:gd name="connsiteY58" fmla="*/ 1939365 h 6858000"/>
              <a:gd name="connsiteX59" fmla="*/ 5619566 w 12192000"/>
              <a:gd name="connsiteY59" fmla="*/ 2111243 h 6858000"/>
              <a:gd name="connsiteX60" fmla="*/ 5463640 w 12192000"/>
              <a:gd name="connsiteY60" fmla="*/ 2067533 h 6858000"/>
              <a:gd name="connsiteX61" fmla="*/ 5442523 w 12192000"/>
              <a:gd name="connsiteY61" fmla="*/ 2139700 h 6858000"/>
              <a:gd name="connsiteX62" fmla="*/ 5515794 w 12192000"/>
              <a:gd name="connsiteY62" fmla="*/ 2203898 h 6858000"/>
              <a:gd name="connsiteX63" fmla="*/ 5542865 w 12192000"/>
              <a:gd name="connsiteY63" fmla="*/ 2330929 h 6858000"/>
              <a:gd name="connsiteX64" fmla="*/ 5529691 w 12192000"/>
              <a:gd name="connsiteY64" fmla="*/ 2447031 h 6858000"/>
              <a:gd name="connsiteX65" fmla="*/ 5498289 w 12192000"/>
              <a:gd name="connsiteY65" fmla="*/ 2483910 h 6858000"/>
              <a:gd name="connsiteX66" fmla="*/ 5452810 w 12192000"/>
              <a:gd name="connsiteY66" fmla="*/ 2550157 h 6858000"/>
              <a:gd name="connsiteX67" fmla="*/ 5424658 w 12192000"/>
              <a:gd name="connsiteY67" fmla="*/ 2591135 h 6858000"/>
              <a:gd name="connsiteX68" fmla="*/ 5326841 w 12192000"/>
              <a:gd name="connsiteY68" fmla="*/ 2575200 h 6858000"/>
              <a:gd name="connsiteX69" fmla="*/ 5457322 w 12192000"/>
              <a:gd name="connsiteY69" fmla="*/ 2679238 h 6858000"/>
              <a:gd name="connsiteX70" fmla="*/ 5351566 w 12192000"/>
              <a:gd name="connsiteY70" fmla="*/ 2666261 h 6858000"/>
              <a:gd name="connsiteX71" fmla="*/ 5317096 w 12192000"/>
              <a:gd name="connsiteY71" fmla="*/ 2673546 h 6858000"/>
              <a:gd name="connsiteX72" fmla="*/ 5336768 w 12192000"/>
              <a:gd name="connsiteY72" fmla="*/ 2707238 h 6858000"/>
              <a:gd name="connsiteX73" fmla="*/ 5414369 w 12192000"/>
              <a:gd name="connsiteY73" fmla="*/ 2764378 h 6858000"/>
              <a:gd name="connsiteX74" fmla="*/ 5574268 w 12192000"/>
              <a:gd name="connsiteY74" fmla="*/ 2919184 h 6858000"/>
              <a:gd name="connsiteX75" fmla="*/ 5419422 w 12192000"/>
              <a:gd name="connsiteY75" fmla="*/ 2848157 h 6858000"/>
              <a:gd name="connsiteX76" fmla="*/ 5582568 w 12192000"/>
              <a:gd name="connsiteY76" fmla="*/ 3007285 h 6858000"/>
              <a:gd name="connsiteX77" fmla="*/ 5618844 w 12192000"/>
              <a:gd name="connsiteY77" fmla="*/ 3060100 h 6858000"/>
              <a:gd name="connsiteX78" fmla="*/ 5692115 w 12192000"/>
              <a:gd name="connsiteY78" fmla="*/ 3191228 h 6858000"/>
              <a:gd name="connsiteX79" fmla="*/ 5688506 w 12192000"/>
              <a:gd name="connsiteY79" fmla="*/ 3206025 h 6858000"/>
              <a:gd name="connsiteX80" fmla="*/ 5603864 w 12192000"/>
              <a:gd name="connsiteY80" fmla="*/ 3184854 h 6858000"/>
              <a:gd name="connsiteX81" fmla="*/ 5713591 w 12192000"/>
              <a:gd name="connsiteY81" fmla="*/ 3295040 h 6858000"/>
              <a:gd name="connsiteX82" fmla="*/ 5826927 w 12192000"/>
              <a:gd name="connsiteY82" fmla="*/ 3379724 h 6858000"/>
              <a:gd name="connsiteX83" fmla="*/ 5746436 w 12192000"/>
              <a:gd name="connsiteY83" fmla="*/ 3366750 h 6858000"/>
              <a:gd name="connsiteX84" fmla="*/ 5635807 w 12192000"/>
              <a:gd name="connsiteY84" fmla="*/ 3318259 h 6858000"/>
              <a:gd name="connsiteX85" fmla="*/ 5597367 w 12192000"/>
              <a:gd name="connsiteY85" fmla="*/ 3336472 h 6858000"/>
              <a:gd name="connsiteX86" fmla="*/ 5702221 w 12192000"/>
              <a:gd name="connsiteY86" fmla="*/ 3416605 h 6858000"/>
              <a:gd name="connsiteX87" fmla="*/ 5762317 w 12192000"/>
              <a:gd name="connsiteY87" fmla="*/ 3453714 h 6858000"/>
              <a:gd name="connsiteX88" fmla="*/ 5786319 w 12192000"/>
              <a:gd name="connsiteY88" fmla="*/ 3482169 h 6858000"/>
              <a:gd name="connsiteX89" fmla="*/ 5854901 w 12192000"/>
              <a:gd name="connsiteY89" fmla="*/ 3583703 h 6858000"/>
              <a:gd name="connsiteX90" fmla="*/ 6056305 w 12192000"/>
              <a:gd name="connsiteY90" fmla="*/ 3694570 h 6858000"/>
              <a:gd name="connsiteX91" fmla="*/ 6244716 w 12192000"/>
              <a:gd name="connsiteY91" fmla="*/ 3832301 h 6858000"/>
              <a:gd name="connsiteX92" fmla="*/ 6391802 w 12192000"/>
              <a:gd name="connsiteY92" fmla="*/ 3918125 h 6858000"/>
              <a:gd name="connsiteX93" fmla="*/ 6763572 w 12192000"/>
              <a:gd name="connsiteY93" fmla="*/ 4028537 h 6858000"/>
              <a:gd name="connsiteX94" fmla="*/ 8173592 w 12192000"/>
              <a:gd name="connsiteY94" fmla="*/ 3279560 h 6858000"/>
              <a:gd name="connsiteX95" fmla="*/ 8191458 w 12192000"/>
              <a:gd name="connsiteY95" fmla="*/ 3257248 h 6858000"/>
              <a:gd name="connsiteX96" fmla="*/ 8259856 w 12192000"/>
              <a:gd name="connsiteY96" fmla="*/ 3173245 h 6858000"/>
              <a:gd name="connsiteX97" fmla="*/ 8317969 w 12192000"/>
              <a:gd name="connsiteY97" fmla="*/ 3097663 h 6858000"/>
              <a:gd name="connsiteX98" fmla="*/ 8287650 w 12192000"/>
              <a:gd name="connsiteY98" fmla="*/ 3072166 h 6858000"/>
              <a:gd name="connsiteX99" fmla="*/ 8328617 w 12192000"/>
              <a:gd name="connsiteY99" fmla="*/ 3000000 h 6858000"/>
              <a:gd name="connsiteX100" fmla="*/ 8458917 w 12192000"/>
              <a:gd name="connsiteY100" fmla="*/ 2777583 h 6858000"/>
              <a:gd name="connsiteX101" fmla="*/ 8516125 w 12192000"/>
              <a:gd name="connsiteY101" fmla="*/ 2728639 h 6858000"/>
              <a:gd name="connsiteX102" fmla="*/ 8585788 w 12192000"/>
              <a:gd name="connsiteY102" fmla="*/ 2605478 h 6858000"/>
              <a:gd name="connsiteX103" fmla="*/ 8595714 w 12192000"/>
              <a:gd name="connsiteY103" fmla="*/ 2577023 h 6858000"/>
              <a:gd name="connsiteX104" fmla="*/ 8581457 w 12192000"/>
              <a:gd name="connsiteY104" fmla="*/ 2540823 h 6858000"/>
              <a:gd name="connsiteX105" fmla="*/ 8570809 w 12192000"/>
              <a:gd name="connsiteY105" fmla="*/ 2504399 h 6858000"/>
              <a:gd name="connsiteX106" fmla="*/ 8584705 w 12192000"/>
              <a:gd name="connsiteY106" fmla="*/ 2493699 h 6858000"/>
              <a:gd name="connsiteX107" fmla="*/ 8674038 w 12192000"/>
              <a:gd name="connsiteY107" fmla="*/ 2475260 h 6858000"/>
              <a:gd name="connsiteX108" fmla="*/ 8622243 w 12192000"/>
              <a:gd name="connsiteY108" fmla="*/ 2406054 h 6858000"/>
              <a:gd name="connsiteX109" fmla="*/ 8530925 w 12192000"/>
              <a:gd name="connsiteY109" fmla="*/ 2302926 h 6858000"/>
              <a:gd name="connsiteX110" fmla="*/ 8489417 w 12192000"/>
              <a:gd name="connsiteY110" fmla="*/ 2229622 h 6858000"/>
              <a:gd name="connsiteX111" fmla="*/ 8484543 w 12192000"/>
              <a:gd name="connsiteY111" fmla="*/ 2164058 h 6858000"/>
              <a:gd name="connsiteX112" fmla="*/ 8402970 w 12192000"/>
              <a:gd name="connsiteY112" fmla="*/ 2125358 h 6858000"/>
              <a:gd name="connsiteX113" fmla="*/ 8479670 w 12192000"/>
              <a:gd name="connsiteY113" fmla="*/ 1986716 h 6858000"/>
              <a:gd name="connsiteX114" fmla="*/ 8487432 w 12192000"/>
              <a:gd name="connsiteY114" fmla="*/ 1958032 h 6858000"/>
              <a:gd name="connsiteX115" fmla="*/ 8441412 w 12192000"/>
              <a:gd name="connsiteY115" fmla="*/ 1855361 h 6858000"/>
              <a:gd name="connsiteX116" fmla="*/ 8433831 w 12192000"/>
              <a:gd name="connsiteY116" fmla="*/ 1838969 h 6858000"/>
              <a:gd name="connsiteX117" fmla="*/ 8416868 w 12192000"/>
              <a:gd name="connsiteY117" fmla="*/ 1806187 h 6858000"/>
              <a:gd name="connsiteX118" fmla="*/ 8368140 w 12192000"/>
              <a:gd name="connsiteY118" fmla="*/ 1798219 h 6858000"/>
              <a:gd name="connsiteX119" fmla="*/ 8393405 w 12192000"/>
              <a:gd name="connsiteY119" fmla="*/ 1774999 h 6858000"/>
              <a:gd name="connsiteX120" fmla="*/ 8442495 w 12192000"/>
              <a:gd name="connsiteY120" fmla="*/ 1696458 h 6858000"/>
              <a:gd name="connsiteX121" fmla="*/ 8409828 w 12192000"/>
              <a:gd name="connsiteY121" fmla="*/ 1621332 h 6858000"/>
              <a:gd name="connsiteX122" fmla="*/ 8407664 w 12192000"/>
              <a:gd name="connsiteY122" fmla="*/ 1579899 h 6858000"/>
              <a:gd name="connsiteX123" fmla="*/ 8462707 w 12192000"/>
              <a:gd name="connsiteY123" fmla="*/ 1526857 h 6858000"/>
              <a:gd name="connsiteX124" fmla="*/ 8504215 w 12192000"/>
              <a:gd name="connsiteY124" fmla="*/ 1505913 h 6858000"/>
              <a:gd name="connsiteX125" fmla="*/ 8523345 w 12192000"/>
              <a:gd name="connsiteY125" fmla="*/ 1475863 h 6858000"/>
              <a:gd name="connsiteX126" fmla="*/ 8500786 w 12192000"/>
              <a:gd name="connsiteY126" fmla="*/ 1450820 h 6858000"/>
              <a:gd name="connsiteX127" fmla="*/ 8400624 w 12192000"/>
              <a:gd name="connsiteY127" fmla="*/ 1391176 h 6858000"/>
              <a:gd name="connsiteX128" fmla="*/ 8454585 w 12192000"/>
              <a:gd name="connsiteY128" fmla="*/ 1341319 h 6858000"/>
              <a:gd name="connsiteX129" fmla="*/ 8172509 w 12192000"/>
              <a:gd name="connsiteY129" fmla="*/ 1106153 h 6858000"/>
              <a:gd name="connsiteX130" fmla="*/ 8138399 w 12192000"/>
              <a:gd name="connsiteY130" fmla="*/ 1070184 h 6858000"/>
              <a:gd name="connsiteX131" fmla="*/ 7957388 w 12192000"/>
              <a:gd name="connsiteY131" fmla="*/ 982992 h 6858000"/>
              <a:gd name="connsiteX132" fmla="*/ 7771142 w 12192000"/>
              <a:gd name="connsiteY132" fmla="*/ 921300 h 6858000"/>
              <a:gd name="connsiteX133" fmla="*/ 7900539 w 12192000"/>
              <a:gd name="connsiteY133" fmla="*/ 791082 h 6858000"/>
              <a:gd name="connsiteX134" fmla="*/ 7702923 w 12192000"/>
              <a:gd name="connsiteY134" fmla="*/ 760803 h 6858000"/>
              <a:gd name="connsiteX135" fmla="*/ 7683614 w 12192000"/>
              <a:gd name="connsiteY135" fmla="*/ 761714 h 6858000"/>
              <a:gd name="connsiteX136" fmla="*/ 7295600 w 12192000"/>
              <a:gd name="connsiteY136" fmla="*/ 741680 h 6858000"/>
              <a:gd name="connsiteX137" fmla="*/ 6739388 w 12192000"/>
              <a:gd name="connsiteY137" fmla="*/ 675206 h 6858000"/>
              <a:gd name="connsiteX138" fmla="*/ 6279006 w 12192000"/>
              <a:gd name="connsiteY138" fmla="*/ 635367 h 6858000"/>
              <a:gd name="connsiteX139" fmla="*/ 5788847 w 12192000"/>
              <a:gd name="connsiteY139" fmla="*/ 557964 h 6858000"/>
              <a:gd name="connsiteX140" fmla="*/ 5765387 w 12192000"/>
              <a:gd name="connsiteY140" fmla="*/ 552984 h 6858000"/>
              <a:gd name="connsiteX141" fmla="*/ 0 w 12192000"/>
              <a:gd name="connsiteY141" fmla="*/ 0 h 6858000"/>
              <a:gd name="connsiteX142" fmla="*/ 768106 w 12192000"/>
              <a:gd name="connsiteY142" fmla="*/ 0 h 6858000"/>
              <a:gd name="connsiteX143" fmla="*/ 767098 w 12192000"/>
              <a:gd name="connsiteY143" fmla="*/ 10118 h 6858000"/>
              <a:gd name="connsiteX144" fmla="*/ 756850 w 12192000"/>
              <a:gd name="connsiteY144" fmla="*/ 43654 h 6858000"/>
              <a:gd name="connsiteX145" fmla="*/ 768357 w 12192000"/>
              <a:gd name="connsiteY145" fmla="*/ 76852 h 6858000"/>
              <a:gd name="connsiteX146" fmla="*/ 882077 w 12192000"/>
              <a:gd name="connsiteY146" fmla="*/ 237315 h 6858000"/>
              <a:gd name="connsiteX147" fmla="*/ 761133 w 12192000"/>
              <a:gd name="connsiteY147" fmla="*/ 282106 h 6858000"/>
              <a:gd name="connsiteX148" fmla="*/ 753907 w 12192000"/>
              <a:gd name="connsiteY148" fmla="*/ 357988 h 6858000"/>
              <a:gd name="connsiteX149" fmla="*/ 692364 w 12192000"/>
              <a:gd name="connsiteY149" fmla="*/ 442830 h 6858000"/>
              <a:gd name="connsiteX150" fmla="*/ 556972 w 12192000"/>
              <a:gd name="connsiteY150" fmla="*/ 562188 h 6858000"/>
              <a:gd name="connsiteX151" fmla="*/ 480177 w 12192000"/>
              <a:gd name="connsiteY151" fmla="*/ 642286 h 6858000"/>
              <a:gd name="connsiteX152" fmla="*/ 612627 w 12192000"/>
              <a:gd name="connsiteY152" fmla="*/ 663627 h 6858000"/>
              <a:gd name="connsiteX153" fmla="*/ 633230 w 12192000"/>
              <a:gd name="connsiteY153" fmla="*/ 676011 h 6858000"/>
              <a:gd name="connsiteX154" fmla="*/ 617443 w 12192000"/>
              <a:gd name="connsiteY154" fmla="*/ 718168 h 6858000"/>
              <a:gd name="connsiteX155" fmla="*/ 596304 w 12192000"/>
              <a:gd name="connsiteY155" fmla="*/ 760064 h 6858000"/>
              <a:gd name="connsiteX156" fmla="*/ 611021 w 12192000"/>
              <a:gd name="connsiteY156" fmla="*/ 792998 h 6858000"/>
              <a:gd name="connsiteX157" fmla="*/ 714308 w 12192000"/>
              <a:gd name="connsiteY157" fmla="*/ 935543 h 6858000"/>
              <a:gd name="connsiteX158" fmla="*/ 799128 w 12192000"/>
              <a:gd name="connsiteY158" fmla="*/ 992190 h 6858000"/>
              <a:gd name="connsiteX159" fmla="*/ 992317 w 12192000"/>
              <a:gd name="connsiteY159" fmla="*/ 1249612 h 6858000"/>
              <a:gd name="connsiteX160" fmla="*/ 1053058 w 12192000"/>
              <a:gd name="connsiteY160" fmla="*/ 1333136 h 6858000"/>
              <a:gd name="connsiteX161" fmla="*/ 1008104 w 12192000"/>
              <a:gd name="connsiteY161" fmla="*/ 1362645 h 6858000"/>
              <a:gd name="connsiteX162" fmla="*/ 1094265 w 12192000"/>
              <a:gd name="connsiteY162" fmla="*/ 1450123 h 6858000"/>
              <a:gd name="connsiteX163" fmla="*/ 1195677 w 12192000"/>
              <a:gd name="connsiteY163" fmla="*/ 1547347 h 6858000"/>
              <a:gd name="connsiteX164" fmla="*/ 1222166 w 12192000"/>
              <a:gd name="connsiteY164" fmla="*/ 1573170 h 6858000"/>
              <a:gd name="connsiteX165" fmla="*/ 3312738 w 12192000"/>
              <a:gd name="connsiteY165" fmla="*/ 2440024 h 6858000"/>
              <a:gd name="connsiteX166" fmla="*/ 3863944 w 12192000"/>
              <a:gd name="connsiteY166" fmla="*/ 2312235 h 6858000"/>
              <a:gd name="connsiteX167" fmla="*/ 4082022 w 12192000"/>
              <a:gd name="connsiteY167" fmla="*/ 2212904 h 6858000"/>
              <a:gd name="connsiteX168" fmla="*/ 4361371 w 12192000"/>
              <a:gd name="connsiteY168" fmla="*/ 2053496 h 6858000"/>
              <a:gd name="connsiteX169" fmla="*/ 4659987 w 12192000"/>
              <a:gd name="connsiteY169" fmla="*/ 1925180 h 6858000"/>
              <a:gd name="connsiteX170" fmla="*/ 4761667 w 12192000"/>
              <a:gd name="connsiteY170" fmla="*/ 1807667 h 6858000"/>
              <a:gd name="connsiteX171" fmla="*/ 4797253 w 12192000"/>
              <a:gd name="connsiteY171" fmla="*/ 1774733 h 6858000"/>
              <a:gd name="connsiteX172" fmla="*/ 4886356 w 12192000"/>
              <a:gd name="connsiteY172" fmla="*/ 1731784 h 6858000"/>
              <a:gd name="connsiteX173" fmla="*/ 5041818 w 12192000"/>
              <a:gd name="connsiteY173" fmla="*/ 1639039 h 6858000"/>
              <a:gd name="connsiteX174" fmla="*/ 4984824 w 12192000"/>
              <a:gd name="connsiteY174" fmla="*/ 1617960 h 6858000"/>
              <a:gd name="connsiteX175" fmla="*/ 4820800 w 12192000"/>
              <a:gd name="connsiteY175" fmla="*/ 1674082 h 6858000"/>
              <a:gd name="connsiteX176" fmla="*/ 4701459 w 12192000"/>
              <a:gd name="connsiteY176" fmla="*/ 1689099 h 6858000"/>
              <a:gd name="connsiteX177" fmla="*/ 4869498 w 12192000"/>
              <a:gd name="connsiteY177" fmla="*/ 1591086 h 6858000"/>
              <a:gd name="connsiteX178" fmla="*/ 5032185 w 12192000"/>
              <a:gd name="connsiteY178" fmla="*/ 1463559 h 6858000"/>
              <a:gd name="connsiteX179" fmla="*/ 4906692 w 12192000"/>
              <a:gd name="connsiteY179" fmla="*/ 1488062 h 6858000"/>
              <a:gd name="connsiteX180" fmla="*/ 4901340 w 12192000"/>
              <a:gd name="connsiteY180" fmla="*/ 1470936 h 6858000"/>
              <a:gd name="connsiteX181" fmla="*/ 5009976 w 12192000"/>
              <a:gd name="connsiteY181" fmla="*/ 1319171 h 6858000"/>
              <a:gd name="connsiteX182" fmla="*/ 5063760 w 12192000"/>
              <a:gd name="connsiteY182" fmla="*/ 1258044 h 6858000"/>
              <a:gd name="connsiteX183" fmla="*/ 5305648 w 12192000"/>
              <a:gd name="connsiteY183" fmla="*/ 1073871 h 6858000"/>
              <a:gd name="connsiteX184" fmla="*/ 5076067 w 12192000"/>
              <a:gd name="connsiteY184" fmla="*/ 1156077 h 6858000"/>
              <a:gd name="connsiteX185" fmla="*/ 5313141 w 12192000"/>
              <a:gd name="connsiteY185" fmla="*/ 976907 h 6858000"/>
              <a:gd name="connsiteX186" fmla="*/ 5428196 w 12192000"/>
              <a:gd name="connsiteY186" fmla="*/ 910774 h 6858000"/>
              <a:gd name="connsiteX187" fmla="*/ 5457363 w 12192000"/>
              <a:gd name="connsiteY187" fmla="*/ 871779 h 6858000"/>
              <a:gd name="connsiteX188" fmla="*/ 5406256 w 12192000"/>
              <a:gd name="connsiteY188" fmla="*/ 863347 h 6858000"/>
              <a:gd name="connsiteX189" fmla="*/ 5249456 w 12192000"/>
              <a:gd name="connsiteY189" fmla="*/ 878367 h 6858000"/>
              <a:gd name="connsiteX190" fmla="*/ 5442914 w 12192000"/>
              <a:gd name="connsiteY190" fmla="*/ 757955 h 6858000"/>
              <a:gd name="connsiteX191" fmla="*/ 5297887 w 12192000"/>
              <a:gd name="connsiteY191" fmla="*/ 776398 h 6858000"/>
              <a:gd name="connsiteX192" fmla="*/ 5256146 w 12192000"/>
              <a:gd name="connsiteY192" fmla="*/ 728971 h 6858000"/>
              <a:gd name="connsiteX193" fmla="*/ 5188716 w 12192000"/>
              <a:gd name="connsiteY193" fmla="*/ 652298 h 6858000"/>
              <a:gd name="connsiteX194" fmla="*/ 5142160 w 12192000"/>
              <a:gd name="connsiteY194" fmla="*/ 609614 h 6858000"/>
              <a:gd name="connsiteX195" fmla="*/ 5122626 w 12192000"/>
              <a:gd name="connsiteY195" fmla="*/ 475239 h 6858000"/>
              <a:gd name="connsiteX196" fmla="*/ 5162763 w 12192000"/>
              <a:gd name="connsiteY196" fmla="*/ 328215 h 6858000"/>
              <a:gd name="connsiteX197" fmla="*/ 5271399 w 12192000"/>
              <a:gd name="connsiteY197" fmla="*/ 253914 h 6858000"/>
              <a:gd name="connsiteX198" fmla="*/ 5240091 w 12192000"/>
              <a:gd name="connsiteY198" fmla="*/ 170389 h 6858000"/>
              <a:gd name="connsiteX199" fmla="*/ 5008904 w 12192000"/>
              <a:gd name="connsiteY199" fmla="*/ 220979 h 6858000"/>
              <a:gd name="connsiteX200" fmla="*/ 5354881 w 12192000"/>
              <a:gd name="connsiteY200" fmla="*/ 22050 h 6858000"/>
              <a:gd name="connsiteX201" fmla="*/ 5296818 w 12192000"/>
              <a:gd name="connsiteY201" fmla="*/ 12038 h 6858000"/>
              <a:gd name="connsiteX202" fmla="*/ 5297018 w 12192000"/>
              <a:gd name="connsiteY202" fmla="*/ 3177 h 6858000"/>
              <a:gd name="connsiteX203" fmla="*/ 5298067 w 12192000"/>
              <a:gd name="connsiteY203" fmla="*/ 0 h 6858000"/>
              <a:gd name="connsiteX204" fmla="*/ 8958468 w 12192000"/>
              <a:gd name="connsiteY204" fmla="*/ 0 h 6858000"/>
              <a:gd name="connsiteX205" fmla="*/ 8936439 w 12192000"/>
              <a:gd name="connsiteY205" fmla="*/ 18562 h 6858000"/>
              <a:gd name="connsiteX206" fmla="*/ 8934304 w 12192000"/>
              <a:gd name="connsiteY206" fmla="*/ 46608 h 6858000"/>
              <a:gd name="connsiteX207" fmla="*/ 9027240 w 12192000"/>
              <a:gd name="connsiteY207" fmla="*/ 113638 h 6858000"/>
              <a:gd name="connsiteX208" fmla="*/ 8854734 w 12192000"/>
              <a:gd name="connsiteY208" fmla="*/ 193826 h 6858000"/>
              <a:gd name="connsiteX209" fmla="*/ 8815880 w 12192000"/>
              <a:gd name="connsiteY209" fmla="*/ 227493 h 6858000"/>
              <a:gd name="connsiteX210" fmla="*/ 8848828 w 12192000"/>
              <a:gd name="connsiteY210" fmla="*/ 267894 h 6858000"/>
              <a:gd name="connsiteX211" fmla="*/ 8920315 w 12192000"/>
              <a:gd name="connsiteY211" fmla="*/ 296052 h 6858000"/>
              <a:gd name="connsiteX212" fmla="*/ 9015115 w 12192000"/>
              <a:gd name="connsiteY212" fmla="*/ 367363 h 6858000"/>
              <a:gd name="connsiteX213" fmla="*/ 9011388 w 12192000"/>
              <a:gd name="connsiteY213" fmla="*/ 423067 h 6858000"/>
              <a:gd name="connsiteX214" fmla="*/ 8955127 w 12192000"/>
              <a:gd name="connsiteY214" fmla="*/ 524068 h 6858000"/>
              <a:gd name="connsiteX215" fmla="*/ 9039672 w 12192000"/>
              <a:gd name="connsiteY215" fmla="*/ 629661 h 6858000"/>
              <a:gd name="connsiteX216" fmla="*/ 9083187 w 12192000"/>
              <a:gd name="connsiteY216" fmla="*/ 660880 h 6858000"/>
              <a:gd name="connsiteX217" fmla="*/ 8999263 w 12192000"/>
              <a:gd name="connsiteY217" fmla="*/ 671592 h 6858000"/>
              <a:gd name="connsiteX218" fmla="*/ 8970048 w 12192000"/>
              <a:gd name="connsiteY218" fmla="*/ 715664 h 6858000"/>
              <a:gd name="connsiteX219" fmla="*/ 8956992 w 12192000"/>
              <a:gd name="connsiteY219" fmla="*/ 737702 h 6858000"/>
              <a:gd name="connsiteX220" fmla="*/ 8877733 w 12192000"/>
              <a:gd name="connsiteY220" fmla="*/ 875737 h 6858000"/>
              <a:gd name="connsiteX221" fmla="*/ 8891100 w 12192000"/>
              <a:gd name="connsiteY221" fmla="*/ 914300 h 6858000"/>
              <a:gd name="connsiteX222" fmla="*/ 9023199 w 12192000"/>
              <a:gd name="connsiteY222" fmla="*/ 1100695 h 6858000"/>
              <a:gd name="connsiteX223" fmla="*/ 8882708 w 12192000"/>
              <a:gd name="connsiteY223" fmla="*/ 1152725 h 6858000"/>
              <a:gd name="connsiteX224" fmla="*/ 8874315 w 12192000"/>
              <a:gd name="connsiteY224" fmla="*/ 1240870 h 6858000"/>
              <a:gd name="connsiteX225" fmla="*/ 8802826 w 12192000"/>
              <a:gd name="connsiteY225" fmla="*/ 1339424 h 6858000"/>
              <a:gd name="connsiteX226" fmla="*/ 8645552 w 12192000"/>
              <a:gd name="connsiteY226" fmla="*/ 1478072 h 6858000"/>
              <a:gd name="connsiteX227" fmla="*/ 8556347 w 12192000"/>
              <a:gd name="connsiteY227" fmla="*/ 1571114 h 6858000"/>
              <a:gd name="connsiteX228" fmla="*/ 8710202 w 12192000"/>
              <a:gd name="connsiteY228" fmla="*/ 1595904 h 6858000"/>
              <a:gd name="connsiteX229" fmla="*/ 8734135 w 12192000"/>
              <a:gd name="connsiteY229" fmla="*/ 1610290 h 6858000"/>
              <a:gd name="connsiteX230" fmla="*/ 8715797 w 12192000"/>
              <a:gd name="connsiteY230" fmla="*/ 1659260 h 6858000"/>
              <a:gd name="connsiteX231" fmla="*/ 8691242 w 12192000"/>
              <a:gd name="connsiteY231" fmla="*/ 1707927 h 6858000"/>
              <a:gd name="connsiteX232" fmla="*/ 8708337 w 12192000"/>
              <a:gd name="connsiteY232" fmla="*/ 1746183 h 6858000"/>
              <a:gd name="connsiteX233" fmla="*/ 8828316 w 12192000"/>
              <a:gd name="connsiteY233" fmla="*/ 1911765 h 6858000"/>
              <a:gd name="connsiteX234" fmla="*/ 8926844 w 12192000"/>
              <a:gd name="connsiteY234" fmla="*/ 1977567 h 6858000"/>
              <a:gd name="connsiteX235" fmla="*/ 9151255 w 12192000"/>
              <a:gd name="connsiteY235" fmla="*/ 2276592 h 6858000"/>
              <a:gd name="connsiteX236" fmla="*/ 9221812 w 12192000"/>
              <a:gd name="connsiteY236" fmla="*/ 2373614 h 6858000"/>
              <a:gd name="connsiteX237" fmla="*/ 9169593 w 12192000"/>
              <a:gd name="connsiteY237" fmla="*/ 2407892 h 6858000"/>
              <a:gd name="connsiteX238" fmla="*/ 9269679 w 12192000"/>
              <a:gd name="connsiteY238" fmla="*/ 2509507 h 6858000"/>
              <a:gd name="connsiteX239" fmla="*/ 9387480 w 12192000"/>
              <a:gd name="connsiteY239" fmla="*/ 2622444 h 6858000"/>
              <a:gd name="connsiteX240" fmla="*/ 9418250 w 12192000"/>
              <a:gd name="connsiteY240" fmla="*/ 2652440 h 6858000"/>
              <a:gd name="connsiteX241" fmla="*/ 11846684 w 12192000"/>
              <a:gd name="connsiteY241" fmla="*/ 3659389 h 6858000"/>
              <a:gd name="connsiteX242" fmla="*/ 12172890 w 12192000"/>
              <a:gd name="connsiteY242" fmla="*/ 3610878 h 6858000"/>
              <a:gd name="connsiteX243" fmla="*/ 12192000 w 12192000"/>
              <a:gd name="connsiteY243" fmla="*/ 3605403 h 6858000"/>
              <a:gd name="connsiteX244" fmla="*/ 12192000 w 12192000"/>
              <a:gd name="connsiteY244" fmla="*/ 6858000 h 6858000"/>
              <a:gd name="connsiteX245" fmla="*/ 2667892 w 12192000"/>
              <a:gd name="connsiteY245" fmla="*/ 6858000 h 6858000"/>
              <a:gd name="connsiteX246" fmla="*/ 2654380 w 12192000"/>
              <a:gd name="connsiteY246" fmla="*/ 6849405 h 6858000"/>
              <a:gd name="connsiteX247" fmla="*/ 2517472 w 12192000"/>
              <a:gd name="connsiteY247" fmla="*/ 6768410 h 6858000"/>
              <a:gd name="connsiteX248" fmla="*/ 2863768 w 12192000"/>
              <a:gd name="connsiteY248" fmla="*/ 6678867 h 6858000"/>
              <a:gd name="connsiteX249" fmla="*/ 3200332 w 12192000"/>
              <a:gd name="connsiteY249" fmla="*/ 6552312 h 6858000"/>
              <a:gd name="connsiteX250" fmla="*/ 3263755 w 12192000"/>
              <a:gd name="connsiteY250" fmla="*/ 6500106 h 6858000"/>
              <a:gd name="connsiteX251" fmla="*/ 3788234 w 12192000"/>
              <a:gd name="connsiteY251" fmla="*/ 6158777 h 6858000"/>
              <a:gd name="connsiteX252" fmla="*/ 3687901 w 12192000"/>
              <a:gd name="connsiteY252" fmla="*/ 6086412 h 6858000"/>
              <a:gd name="connsiteX253" fmla="*/ 3874137 w 12192000"/>
              <a:gd name="connsiteY253" fmla="*/ 5999841 h 6858000"/>
              <a:gd name="connsiteX254" fmla="*/ 3916083 w 12192000"/>
              <a:gd name="connsiteY254" fmla="*/ 5963494 h 6858000"/>
              <a:gd name="connsiteX255" fmla="*/ 3880513 w 12192000"/>
              <a:gd name="connsiteY255" fmla="*/ 5919878 h 6858000"/>
              <a:gd name="connsiteX256" fmla="*/ 3803335 w 12192000"/>
              <a:gd name="connsiteY256" fmla="*/ 5889479 h 6858000"/>
              <a:gd name="connsiteX257" fmla="*/ 3700990 w 12192000"/>
              <a:gd name="connsiteY257" fmla="*/ 5812491 h 6858000"/>
              <a:gd name="connsiteX258" fmla="*/ 3705014 w 12192000"/>
              <a:gd name="connsiteY258" fmla="*/ 5752353 h 6858000"/>
              <a:gd name="connsiteX259" fmla="*/ 3765753 w 12192000"/>
              <a:gd name="connsiteY259" fmla="*/ 5643313 h 6858000"/>
              <a:gd name="connsiteX260" fmla="*/ 3674479 w 12192000"/>
              <a:gd name="connsiteY260" fmla="*/ 5529315 h 6858000"/>
              <a:gd name="connsiteX261" fmla="*/ 3627501 w 12192000"/>
              <a:gd name="connsiteY261" fmla="*/ 5495612 h 6858000"/>
              <a:gd name="connsiteX262" fmla="*/ 3718104 w 12192000"/>
              <a:gd name="connsiteY262" fmla="*/ 5484048 h 6858000"/>
              <a:gd name="connsiteX263" fmla="*/ 3749644 w 12192000"/>
              <a:gd name="connsiteY263" fmla="*/ 5436467 h 6858000"/>
              <a:gd name="connsiteX264" fmla="*/ 3763740 w 12192000"/>
              <a:gd name="connsiteY264" fmla="*/ 5412675 h 6858000"/>
              <a:gd name="connsiteX265" fmla="*/ 3849307 w 12192000"/>
              <a:gd name="connsiteY265" fmla="*/ 5263654 h 6858000"/>
              <a:gd name="connsiteX266" fmla="*/ 3834876 w 12192000"/>
              <a:gd name="connsiteY266" fmla="*/ 5222021 h 6858000"/>
              <a:gd name="connsiteX267" fmla="*/ 3692263 w 12192000"/>
              <a:gd name="connsiteY267" fmla="*/ 5020790 h 6858000"/>
              <a:gd name="connsiteX268" fmla="*/ 3843936 w 12192000"/>
              <a:gd name="connsiteY268" fmla="*/ 4964619 h 6858000"/>
              <a:gd name="connsiteX269" fmla="*/ 3852997 w 12192000"/>
              <a:gd name="connsiteY269" fmla="*/ 4869458 h 6858000"/>
              <a:gd name="connsiteX270" fmla="*/ 3930177 w 12192000"/>
              <a:gd name="connsiteY270" fmla="*/ 4763060 h 6858000"/>
              <a:gd name="connsiteX271" fmla="*/ 4099968 w 12192000"/>
              <a:gd name="connsiteY271" fmla="*/ 4613376 h 6858000"/>
              <a:gd name="connsiteX272" fmla="*/ 4196274 w 12192000"/>
              <a:gd name="connsiteY272" fmla="*/ 4512928 h 6858000"/>
              <a:gd name="connsiteX273" fmla="*/ 4030173 w 12192000"/>
              <a:gd name="connsiteY273" fmla="*/ 4486165 h 6858000"/>
              <a:gd name="connsiteX274" fmla="*/ 4004335 w 12192000"/>
              <a:gd name="connsiteY274" fmla="*/ 4470634 h 6858000"/>
              <a:gd name="connsiteX275" fmla="*/ 4024133 w 12192000"/>
              <a:gd name="connsiteY275" fmla="*/ 4417767 h 6858000"/>
              <a:gd name="connsiteX276" fmla="*/ 4050642 w 12192000"/>
              <a:gd name="connsiteY276" fmla="*/ 4365226 h 6858000"/>
              <a:gd name="connsiteX277" fmla="*/ 4032186 w 12192000"/>
              <a:gd name="connsiteY277" fmla="*/ 4323924 h 6858000"/>
              <a:gd name="connsiteX278" fmla="*/ 3902658 w 12192000"/>
              <a:gd name="connsiteY278" fmla="*/ 4145163 h 6858000"/>
              <a:gd name="connsiteX279" fmla="*/ 3796288 w 12192000"/>
              <a:gd name="connsiteY279" fmla="*/ 4074123 h 6858000"/>
              <a:gd name="connsiteX280" fmla="*/ 3554015 w 12192000"/>
              <a:gd name="connsiteY280" fmla="*/ 3751298 h 6858000"/>
              <a:gd name="connsiteX281" fmla="*/ 3477841 w 12192000"/>
              <a:gd name="connsiteY281" fmla="*/ 3646554 h 6858000"/>
              <a:gd name="connsiteX282" fmla="*/ 3534217 w 12192000"/>
              <a:gd name="connsiteY282" fmla="*/ 3609547 h 6858000"/>
              <a:gd name="connsiteX283" fmla="*/ 3426164 w 12192000"/>
              <a:gd name="connsiteY283" fmla="*/ 3499844 h 6858000"/>
              <a:gd name="connsiteX284" fmla="*/ 3298987 w 12192000"/>
              <a:gd name="connsiteY284" fmla="*/ 3377918 h 6858000"/>
              <a:gd name="connsiteX285" fmla="*/ 3265768 w 12192000"/>
              <a:gd name="connsiteY285" fmla="*/ 3345534 h 6858000"/>
              <a:gd name="connsiteX286" fmla="*/ 698533 w 12192000"/>
              <a:gd name="connsiteY286" fmla="*/ 2257448 h 6858000"/>
              <a:gd name="connsiteX287" fmla="*/ 644044 w 12192000"/>
              <a:gd name="connsiteY287" fmla="*/ 2258439 h 6858000"/>
              <a:gd name="connsiteX288" fmla="*/ 121106 w 12192000"/>
              <a:gd name="connsiteY288" fmla="*/ 2359734 h 6858000"/>
              <a:gd name="connsiteX289" fmla="*/ 0 w 12192000"/>
              <a:gd name="connsiteY289" fmla="*/ 2402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92000" h="6858000">
                <a:moveTo>
                  <a:pt x="5765387" y="552984"/>
                </a:moveTo>
                <a:cubicBezTo>
                  <a:pt x="5757491" y="552728"/>
                  <a:pt x="5749866" y="555802"/>
                  <a:pt x="5743549" y="567982"/>
                </a:cubicBezTo>
                <a:cubicBezTo>
                  <a:pt x="5777117" y="600080"/>
                  <a:pt x="5819889" y="588014"/>
                  <a:pt x="5865186" y="624212"/>
                </a:cubicBezTo>
                <a:cubicBezTo>
                  <a:pt x="5791555" y="612828"/>
                  <a:pt x="5733261" y="603722"/>
                  <a:pt x="5674970" y="594618"/>
                </a:cubicBezTo>
                <a:cubicBezTo>
                  <a:pt x="5673886" y="600991"/>
                  <a:pt x="5672804" y="607366"/>
                  <a:pt x="5671722" y="613739"/>
                </a:cubicBezTo>
                <a:cubicBezTo>
                  <a:pt x="5746257" y="627171"/>
                  <a:pt x="5815197" y="661774"/>
                  <a:pt x="5887746" y="686133"/>
                </a:cubicBezTo>
                <a:cubicBezTo>
                  <a:pt x="5881068" y="701160"/>
                  <a:pt x="5874392" y="698199"/>
                  <a:pt x="5868434" y="697289"/>
                </a:cubicBezTo>
                <a:cubicBezTo>
                  <a:pt x="5829634" y="691369"/>
                  <a:pt x="5790832" y="685452"/>
                  <a:pt x="5753657" y="669287"/>
                </a:cubicBezTo>
                <a:cubicBezTo>
                  <a:pt x="5745355" y="665643"/>
                  <a:pt x="5735248" y="665643"/>
                  <a:pt x="5730555" y="676572"/>
                </a:cubicBezTo>
                <a:cubicBezTo>
                  <a:pt x="5723878" y="692053"/>
                  <a:pt x="5733442" y="702070"/>
                  <a:pt x="5741924" y="710491"/>
                </a:cubicBezTo>
                <a:cubicBezTo>
                  <a:pt x="5756724" y="725062"/>
                  <a:pt x="5774589" y="720965"/>
                  <a:pt x="5791735" y="723695"/>
                </a:cubicBezTo>
                <a:cubicBezTo>
                  <a:pt x="5837394" y="730753"/>
                  <a:pt x="5859232" y="752836"/>
                  <a:pt x="5869339" y="803376"/>
                </a:cubicBezTo>
                <a:cubicBezTo>
                  <a:pt x="5829273" y="782886"/>
                  <a:pt x="5790652" y="808156"/>
                  <a:pt x="5751851" y="793813"/>
                </a:cubicBezTo>
                <a:cubicBezTo>
                  <a:pt x="5741745" y="790172"/>
                  <a:pt x="5725683" y="795634"/>
                  <a:pt x="5731096" y="813164"/>
                </a:cubicBezTo>
                <a:cubicBezTo>
                  <a:pt x="5736150" y="829555"/>
                  <a:pt x="5752933" y="841392"/>
                  <a:pt x="5723155" y="838206"/>
                </a:cubicBezTo>
                <a:cubicBezTo>
                  <a:pt x="5701860" y="835929"/>
                  <a:pt x="5660171" y="854369"/>
                  <a:pt x="5677677" y="858922"/>
                </a:cubicBezTo>
                <a:cubicBezTo>
                  <a:pt x="5699694" y="864614"/>
                  <a:pt x="5721172" y="872810"/>
                  <a:pt x="5749146" y="882143"/>
                </a:cubicBezTo>
                <a:cubicBezTo>
                  <a:pt x="5718283" y="897394"/>
                  <a:pt x="5696085" y="894207"/>
                  <a:pt x="5672804" y="882143"/>
                </a:cubicBezTo>
                <a:cubicBezTo>
                  <a:pt x="5658728" y="874858"/>
                  <a:pt x="5642530" y="866776"/>
                  <a:pt x="5626987" y="862565"/>
                </a:cubicBezTo>
                <a:lnTo>
                  <a:pt x="5611575" y="860624"/>
                </a:lnTo>
                <a:lnTo>
                  <a:pt x="5629275" y="904875"/>
                </a:lnTo>
                <a:cubicBezTo>
                  <a:pt x="5636975" y="929899"/>
                  <a:pt x="5648325" y="981075"/>
                  <a:pt x="5648325" y="981075"/>
                </a:cubicBezTo>
                <a:lnTo>
                  <a:pt x="5646577" y="1001285"/>
                </a:lnTo>
                <a:lnTo>
                  <a:pt x="5653179" y="1004447"/>
                </a:lnTo>
                <a:cubicBezTo>
                  <a:pt x="5672649" y="1015232"/>
                  <a:pt x="5691732" y="1027443"/>
                  <a:pt x="5710342" y="1041501"/>
                </a:cubicBezTo>
                <a:cubicBezTo>
                  <a:pt x="5704025" y="1052200"/>
                  <a:pt x="5671903" y="1082706"/>
                  <a:pt x="5685076" y="1084982"/>
                </a:cubicBezTo>
                <a:cubicBezTo>
                  <a:pt x="5722072" y="1091584"/>
                  <a:pt x="5754918" y="1113894"/>
                  <a:pt x="5788666" y="1132334"/>
                </a:cubicBezTo>
                <a:cubicBezTo>
                  <a:pt x="5803286" y="1140301"/>
                  <a:pt x="5820971" y="1150775"/>
                  <a:pt x="5814113" y="1179230"/>
                </a:cubicBezTo>
                <a:cubicBezTo>
                  <a:pt x="5801661" y="1187198"/>
                  <a:pt x="5792457" y="1176043"/>
                  <a:pt x="5782171" y="1175133"/>
                </a:cubicBezTo>
                <a:cubicBezTo>
                  <a:pt x="5771703" y="1174223"/>
                  <a:pt x="5748241" y="1180140"/>
                  <a:pt x="5754739" y="1184011"/>
                </a:cubicBezTo>
                <a:cubicBezTo>
                  <a:pt x="5784336" y="1201540"/>
                  <a:pt x="5731096" y="1243656"/>
                  <a:pt x="5766109" y="1243656"/>
                </a:cubicBezTo>
                <a:cubicBezTo>
                  <a:pt x="5824761" y="1243883"/>
                  <a:pt x="5855983" y="1318554"/>
                  <a:pt x="5912470" y="1320604"/>
                </a:cubicBezTo>
                <a:cubicBezTo>
                  <a:pt x="5921493" y="1320830"/>
                  <a:pt x="5925825" y="1334034"/>
                  <a:pt x="5925644" y="1345645"/>
                </a:cubicBezTo>
                <a:cubicBezTo>
                  <a:pt x="5925644" y="1359532"/>
                  <a:pt x="5917343" y="1362036"/>
                  <a:pt x="5908138" y="1363402"/>
                </a:cubicBezTo>
                <a:cubicBezTo>
                  <a:pt x="5894061" y="1365450"/>
                  <a:pt x="5879444" y="1345645"/>
                  <a:pt x="5860855" y="1372508"/>
                </a:cubicBezTo>
                <a:cubicBezTo>
                  <a:pt x="5894242" y="1388215"/>
                  <a:pt x="5927629" y="1403924"/>
                  <a:pt x="5927087" y="1457878"/>
                </a:cubicBezTo>
                <a:cubicBezTo>
                  <a:pt x="5926908" y="1472447"/>
                  <a:pt x="5940804" y="1477911"/>
                  <a:pt x="5951271" y="1481553"/>
                </a:cubicBezTo>
                <a:cubicBezTo>
                  <a:pt x="5968597" y="1487473"/>
                  <a:pt x="5983213" y="1497945"/>
                  <a:pt x="5992599" y="1518207"/>
                </a:cubicBezTo>
                <a:cubicBezTo>
                  <a:pt x="5992418" y="1522076"/>
                  <a:pt x="5992238" y="1526174"/>
                  <a:pt x="5993321" y="1529362"/>
                </a:cubicBezTo>
                <a:cubicBezTo>
                  <a:pt x="5990253" y="1578306"/>
                  <a:pt x="5964988" y="1576939"/>
                  <a:pt x="5937015" y="1568746"/>
                </a:cubicBezTo>
                <a:cubicBezTo>
                  <a:pt x="5903627" y="1558728"/>
                  <a:pt x="5870601" y="1540515"/>
                  <a:pt x="5835410" y="1558045"/>
                </a:cubicBezTo>
                <a:cubicBezTo>
                  <a:pt x="5885040" y="1581493"/>
                  <a:pt x="5938999" y="1583315"/>
                  <a:pt x="5985561" y="1616780"/>
                </a:cubicBezTo>
                <a:cubicBezTo>
                  <a:pt x="5815197" y="1622927"/>
                  <a:pt x="5664684" y="1517295"/>
                  <a:pt x="5499552" y="1476774"/>
                </a:cubicBezTo>
                <a:cubicBezTo>
                  <a:pt x="5505146" y="1503863"/>
                  <a:pt x="5518501" y="1509327"/>
                  <a:pt x="5530593" y="1513425"/>
                </a:cubicBezTo>
                <a:cubicBezTo>
                  <a:pt x="5591592" y="1533915"/>
                  <a:pt x="5645011" y="1574665"/>
                  <a:pt x="5700597" y="1609949"/>
                </a:cubicBezTo>
                <a:cubicBezTo>
                  <a:pt x="5723516" y="1624519"/>
                  <a:pt x="5740121" y="1639091"/>
                  <a:pt x="5748782" y="1670507"/>
                </a:cubicBezTo>
                <a:cubicBezTo>
                  <a:pt x="5756544" y="1698963"/>
                  <a:pt x="5771522" y="1712167"/>
                  <a:pt x="5799315" y="1703970"/>
                </a:cubicBezTo>
                <a:cubicBezTo>
                  <a:pt x="5821873" y="1697141"/>
                  <a:pt x="5846597" y="1700783"/>
                  <a:pt x="5870240" y="1703289"/>
                </a:cubicBezTo>
                <a:cubicBezTo>
                  <a:pt x="5897491" y="1706020"/>
                  <a:pt x="5927991" y="1738119"/>
                  <a:pt x="5920591" y="1754738"/>
                </a:cubicBezTo>
                <a:cubicBezTo>
                  <a:pt x="5907958" y="1782967"/>
                  <a:pt x="5886844" y="1768852"/>
                  <a:pt x="5868074" y="1765665"/>
                </a:cubicBezTo>
                <a:cubicBezTo>
                  <a:pt x="5846778" y="1761795"/>
                  <a:pt x="5807256" y="1753826"/>
                  <a:pt x="5806533" y="1757242"/>
                </a:cubicBezTo>
                <a:cubicBezTo>
                  <a:pt x="5792636" y="1828042"/>
                  <a:pt x="5694821" y="1766350"/>
                  <a:pt x="5673706" y="1759972"/>
                </a:cubicBezTo>
                <a:cubicBezTo>
                  <a:pt x="5647358" y="1752006"/>
                  <a:pt x="5622635" y="1766576"/>
                  <a:pt x="5597548" y="1769990"/>
                </a:cubicBezTo>
                <a:cubicBezTo>
                  <a:pt x="5575169" y="1773177"/>
                  <a:pt x="5448658" y="1782967"/>
                  <a:pt x="5422491" y="1752916"/>
                </a:cubicBezTo>
                <a:cubicBezTo>
                  <a:pt x="5418882" y="1776364"/>
                  <a:pt x="5426460" y="1785926"/>
                  <a:pt x="5432778" y="1796626"/>
                </a:cubicBezTo>
                <a:cubicBezTo>
                  <a:pt x="5441620" y="1811878"/>
                  <a:pt x="5443065" y="1822578"/>
                  <a:pt x="5426281" y="1834644"/>
                </a:cubicBezTo>
                <a:cubicBezTo>
                  <a:pt x="5378455" y="1869248"/>
                  <a:pt x="5379178" y="1870385"/>
                  <a:pt x="5423754" y="1917282"/>
                </a:cubicBezTo>
                <a:cubicBezTo>
                  <a:pt x="5425921" y="1919330"/>
                  <a:pt x="5425017" y="1926161"/>
                  <a:pt x="5425378" y="1930714"/>
                </a:cubicBezTo>
                <a:cubicBezTo>
                  <a:pt x="5413647" y="1937998"/>
                  <a:pt x="5399932" y="1919786"/>
                  <a:pt x="5386217" y="1939365"/>
                </a:cubicBezTo>
                <a:cubicBezTo>
                  <a:pt x="5445952" y="2025417"/>
                  <a:pt x="5537091" y="2046587"/>
                  <a:pt x="5619566" y="2111243"/>
                </a:cubicBezTo>
                <a:cubicBezTo>
                  <a:pt x="5552792" y="2132642"/>
                  <a:pt x="5512726" y="2057972"/>
                  <a:pt x="5463640" y="2067533"/>
                </a:cubicBezTo>
                <a:cubicBezTo>
                  <a:pt x="5439094" y="2090982"/>
                  <a:pt x="5512005" y="2128545"/>
                  <a:pt x="5442523" y="2139700"/>
                </a:cubicBezTo>
                <a:cubicBezTo>
                  <a:pt x="5472663" y="2160188"/>
                  <a:pt x="5495041" y="2180220"/>
                  <a:pt x="5515794" y="2203898"/>
                </a:cubicBezTo>
                <a:cubicBezTo>
                  <a:pt x="5552792" y="2246241"/>
                  <a:pt x="5560010" y="2274014"/>
                  <a:pt x="5542865" y="2330929"/>
                </a:cubicBezTo>
                <a:cubicBezTo>
                  <a:pt x="5531676" y="2368264"/>
                  <a:pt x="5515253" y="2402640"/>
                  <a:pt x="5529691" y="2447031"/>
                </a:cubicBezTo>
                <a:cubicBezTo>
                  <a:pt x="5539796" y="2477537"/>
                  <a:pt x="5535826" y="2497570"/>
                  <a:pt x="5498289" y="2483910"/>
                </a:cubicBezTo>
                <a:cubicBezTo>
                  <a:pt x="5457864" y="2469340"/>
                  <a:pt x="5442704" y="2496659"/>
                  <a:pt x="5452810" y="2550157"/>
                </a:cubicBezTo>
                <a:cubicBezTo>
                  <a:pt x="5459307" y="2584534"/>
                  <a:pt x="5452449" y="2595005"/>
                  <a:pt x="5424658" y="2591135"/>
                </a:cubicBezTo>
                <a:cubicBezTo>
                  <a:pt x="5393976" y="2586810"/>
                  <a:pt x="5364740" y="2564271"/>
                  <a:pt x="5326841" y="2575200"/>
                </a:cubicBezTo>
                <a:cubicBezTo>
                  <a:pt x="5357159" y="2637577"/>
                  <a:pt x="5421950" y="2619820"/>
                  <a:pt x="5457322" y="2679238"/>
                </a:cubicBezTo>
                <a:cubicBezTo>
                  <a:pt x="5415093" y="2679464"/>
                  <a:pt x="5382787" y="2679238"/>
                  <a:pt x="5351566" y="2666261"/>
                </a:cubicBezTo>
                <a:cubicBezTo>
                  <a:pt x="5338571" y="2661024"/>
                  <a:pt x="5324314" y="2655562"/>
                  <a:pt x="5317096" y="2673546"/>
                </a:cubicBezTo>
                <a:cubicBezTo>
                  <a:pt x="5308613" y="2695173"/>
                  <a:pt x="5326119" y="2703369"/>
                  <a:pt x="5336768" y="2707238"/>
                </a:cubicBezTo>
                <a:cubicBezTo>
                  <a:pt x="5366726" y="2718166"/>
                  <a:pt x="5389645" y="2744118"/>
                  <a:pt x="5414369" y="2764378"/>
                </a:cubicBezTo>
                <a:cubicBezTo>
                  <a:pt x="5468692" y="2808772"/>
                  <a:pt x="5528248" y="2845879"/>
                  <a:pt x="5574268" y="2919184"/>
                </a:cubicBezTo>
                <a:cubicBezTo>
                  <a:pt x="5516335" y="2900516"/>
                  <a:pt x="5473203" y="2857035"/>
                  <a:pt x="5419422" y="2848157"/>
                </a:cubicBezTo>
                <a:cubicBezTo>
                  <a:pt x="5465985" y="2914859"/>
                  <a:pt x="5525902" y="2958795"/>
                  <a:pt x="5582568" y="3007285"/>
                </a:cubicBezTo>
                <a:cubicBezTo>
                  <a:pt x="5598811" y="3020945"/>
                  <a:pt x="5615234" y="3030279"/>
                  <a:pt x="5618844" y="3060100"/>
                </a:cubicBezTo>
                <a:cubicBezTo>
                  <a:pt x="5625883" y="3117925"/>
                  <a:pt x="5646997" y="3165732"/>
                  <a:pt x="5692115" y="3191228"/>
                </a:cubicBezTo>
                <a:cubicBezTo>
                  <a:pt x="5692475" y="3191457"/>
                  <a:pt x="5689949" y="3200109"/>
                  <a:pt x="5688506" y="3206025"/>
                </a:cubicBezTo>
                <a:cubicBezTo>
                  <a:pt x="5660893" y="3207848"/>
                  <a:pt x="5639057" y="3173699"/>
                  <a:pt x="5603864" y="3184854"/>
                </a:cubicBezTo>
                <a:cubicBezTo>
                  <a:pt x="5637613" y="3231295"/>
                  <a:pt x="5665767" y="3272957"/>
                  <a:pt x="5713591" y="3295040"/>
                </a:cubicBezTo>
                <a:cubicBezTo>
                  <a:pt x="5751851" y="3312567"/>
                  <a:pt x="5799134" y="3322812"/>
                  <a:pt x="5826927" y="3379724"/>
                </a:cubicBezTo>
                <a:cubicBezTo>
                  <a:pt x="5794623" y="3390881"/>
                  <a:pt x="5770619" y="3376768"/>
                  <a:pt x="5746436" y="3366750"/>
                </a:cubicBezTo>
                <a:cubicBezTo>
                  <a:pt x="5709440" y="3351269"/>
                  <a:pt x="5672804" y="3333741"/>
                  <a:pt x="5635807" y="3318259"/>
                </a:cubicBezTo>
                <a:cubicBezTo>
                  <a:pt x="5621731" y="3312340"/>
                  <a:pt x="5606392" y="3308241"/>
                  <a:pt x="5597367" y="3336472"/>
                </a:cubicBezTo>
                <a:cubicBezTo>
                  <a:pt x="5644471" y="3342391"/>
                  <a:pt x="5672624" y="3380636"/>
                  <a:pt x="5702221" y="3416605"/>
                </a:cubicBezTo>
                <a:cubicBezTo>
                  <a:pt x="5718825" y="3436867"/>
                  <a:pt x="5732361" y="3463958"/>
                  <a:pt x="5762317" y="3453714"/>
                </a:cubicBezTo>
                <a:cubicBezTo>
                  <a:pt x="5778019" y="3448251"/>
                  <a:pt x="5787944" y="3463501"/>
                  <a:pt x="5786319" y="3482169"/>
                </a:cubicBezTo>
                <a:cubicBezTo>
                  <a:pt x="5780365" y="3547962"/>
                  <a:pt x="5817001" y="3570954"/>
                  <a:pt x="5854901" y="3583703"/>
                </a:cubicBezTo>
                <a:cubicBezTo>
                  <a:pt x="5926728" y="3607607"/>
                  <a:pt x="5986464" y="3663836"/>
                  <a:pt x="6056305" y="3694570"/>
                </a:cubicBezTo>
                <a:cubicBezTo>
                  <a:pt x="6124163" y="3724393"/>
                  <a:pt x="6176680" y="3795192"/>
                  <a:pt x="6244716" y="3832301"/>
                </a:cubicBezTo>
                <a:cubicBezTo>
                  <a:pt x="6293986" y="3859164"/>
                  <a:pt x="6341089" y="3893766"/>
                  <a:pt x="6391802" y="3918125"/>
                </a:cubicBezTo>
                <a:cubicBezTo>
                  <a:pt x="6511814" y="3975722"/>
                  <a:pt x="6634174" y="4021935"/>
                  <a:pt x="6763572" y="4028537"/>
                </a:cubicBezTo>
                <a:cubicBezTo>
                  <a:pt x="6870411" y="4033774"/>
                  <a:pt x="7797129" y="4028766"/>
                  <a:pt x="8173592" y="3279560"/>
                </a:cubicBezTo>
                <a:cubicBezTo>
                  <a:pt x="8180811" y="3275916"/>
                  <a:pt x="8188931" y="3266355"/>
                  <a:pt x="8191458" y="3257248"/>
                </a:cubicBezTo>
                <a:cubicBezTo>
                  <a:pt x="8203550" y="3214677"/>
                  <a:pt x="8233147" y="3196237"/>
                  <a:pt x="8259856" y="3173245"/>
                </a:cubicBezTo>
                <a:cubicBezTo>
                  <a:pt x="8283318" y="3152983"/>
                  <a:pt x="8308224" y="3131812"/>
                  <a:pt x="8317969" y="3097663"/>
                </a:cubicBezTo>
                <a:cubicBezTo>
                  <a:pt x="8330783" y="3052133"/>
                  <a:pt x="8294328" y="3089468"/>
                  <a:pt x="8287650" y="3072166"/>
                </a:cubicBezTo>
                <a:cubicBezTo>
                  <a:pt x="8301546" y="3048491"/>
                  <a:pt x="8323023" y="3026863"/>
                  <a:pt x="8328617" y="3000000"/>
                </a:cubicBezTo>
                <a:cubicBezTo>
                  <a:pt x="8349009" y="2903020"/>
                  <a:pt x="8393045" y="2832447"/>
                  <a:pt x="8458917" y="2777583"/>
                </a:cubicBezTo>
                <a:cubicBezTo>
                  <a:pt x="8477866" y="2761875"/>
                  <a:pt x="8490318" y="2733190"/>
                  <a:pt x="8516125" y="2728639"/>
                </a:cubicBezTo>
                <a:cubicBezTo>
                  <a:pt x="8573515" y="2718621"/>
                  <a:pt x="8555468" y="2640309"/>
                  <a:pt x="8585788" y="2605478"/>
                </a:cubicBezTo>
                <a:cubicBezTo>
                  <a:pt x="8591563" y="2598874"/>
                  <a:pt x="8596796" y="2585900"/>
                  <a:pt x="8595714" y="2577023"/>
                </a:cubicBezTo>
                <a:cubicBezTo>
                  <a:pt x="8594091" y="2564271"/>
                  <a:pt x="8587232" y="2552206"/>
                  <a:pt x="8581457" y="2540823"/>
                </a:cubicBezTo>
                <a:cubicBezTo>
                  <a:pt x="8575501" y="2529441"/>
                  <a:pt x="8566478" y="2519424"/>
                  <a:pt x="8570809" y="2504399"/>
                </a:cubicBezTo>
                <a:cubicBezTo>
                  <a:pt x="8572612" y="2498253"/>
                  <a:pt x="8571351" y="2476854"/>
                  <a:pt x="8584705" y="2493699"/>
                </a:cubicBezTo>
                <a:cubicBezTo>
                  <a:pt x="8621340" y="2539914"/>
                  <a:pt x="8642637" y="2496205"/>
                  <a:pt x="8674038" y="2475260"/>
                </a:cubicBezTo>
                <a:cubicBezTo>
                  <a:pt x="8648772" y="2453632"/>
                  <a:pt x="8626033" y="2438380"/>
                  <a:pt x="8622243" y="2406054"/>
                </a:cubicBezTo>
                <a:cubicBezTo>
                  <a:pt x="8614483" y="2339351"/>
                  <a:pt x="8581278" y="2308846"/>
                  <a:pt x="8530925" y="2302926"/>
                </a:cubicBezTo>
                <a:cubicBezTo>
                  <a:pt x="8549513" y="2238501"/>
                  <a:pt x="8549513" y="2238501"/>
                  <a:pt x="8489417" y="2229622"/>
                </a:cubicBezTo>
                <a:cubicBezTo>
                  <a:pt x="8512517" y="2188645"/>
                  <a:pt x="8512517" y="2178173"/>
                  <a:pt x="8484543" y="2164058"/>
                </a:cubicBezTo>
                <a:cubicBezTo>
                  <a:pt x="8457653" y="2150626"/>
                  <a:pt x="8427876" y="2146073"/>
                  <a:pt x="8402970" y="2125358"/>
                </a:cubicBezTo>
                <a:cubicBezTo>
                  <a:pt x="8425891" y="2072997"/>
                  <a:pt x="8432387" y="2012214"/>
                  <a:pt x="8479670" y="1986716"/>
                </a:cubicBezTo>
                <a:cubicBezTo>
                  <a:pt x="8487070" y="1982846"/>
                  <a:pt x="8492123" y="1967138"/>
                  <a:pt x="8487432" y="1958032"/>
                </a:cubicBezTo>
                <a:cubicBezTo>
                  <a:pt x="8470286" y="1925023"/>
                  <a:pt x="8494830" y="1862417"/>
                  <a:pt x="8441412" y="1855361"/>
                </a:cubicBezTo>
                <a:cubicBezTo>
                  <a:pt x="8434733" y="1854678"/>
                  <a:pt x="8428597" y="1847847"/>
                  <a:pt x="8433831" y="1838969"/>
                </a:cubicBezTo>
                <a:cubicBezTo>
                  <a:pt x="8451879" y="1808009"/>
                  <a:pt x="8430041" y="1810057"/>
                  <a:pt x="8416868" y="1806187"/>
                </a:cubicBezTo>
                <a:cubicBezTo>
                  <a:pt x="8400985" y="1801408"/>
                  <a:pt x="8382938" y="1815066"/>
                  <a:pt x="8368140" y="1798219"/>
                </a:cubicBezTo>
                <a:cubicBezTo>
                  <a:pt x="8371569" y="1780462"/>
                  <a:pt x="8384382" y="1780689"/>
                  <a:pt x="8393405" y="1774999"/>
                </a:cubicBezTo>
                <a:cubicBezTo>
                  <a:pt x="8419754" y="1758607"/>
                  <a:pt x="8441231" y="1739030"/>
                  <a:pt x="8442495" y="1696458"/>
                </a:cubicBezTo>
                <a:cubicBezTo>
                  <a:pt x="8443396" y="1662083"/>
                  <a:pt x="8446284" y="1631805"/>
                  <a:pt x="8409828" y="1621332"/>
                </a:cubicBezTo>
                <a:cubicBezTo>
                  <a:pt x="8394669" y="1617006"/>
                  <a:pt x="8399001" y="1592193"/>
                  <a:pt x="8407664" y="1579899"/>
                </a:cubicBezTo>
                <a:cubicBezTo>
                  <a:pt x="8423184" y="1558045"/>
                  <a:pt x="8435996" y="1528906"/>
                  <a:pt x="8462707" y="1526857"/>
                </a:cubicBezTo>
                <a:cubicBezTo>
                  <a:pt x="8478949" y="1525492"/>
                  <a:pt x="8491402" y="1516384"/>
                  <a:pt x="8504215" y="1505913"/>
                </a:cubicBezTo>
                <a:cubicBezTo>
                  <a:pt x="8513419" y="1498398"/>
                  <a:pt x="8524428" y="1492025"/>
                  <a:pt x="8523345" y="1475863"/>
                </a:cubicBezTo>
                <a:cubicBezTo>
                  <a:pt x="8522262" y="1460382"/>
                  <a:pt x="8511615" y="1454008"/>
                  <a:pt x="8500786" y="1450820"/>
                </a:cubicBezTo>
                <a:cubicBezTo>
                  <a:pt x="8464691" y="1440577"/>
                  <a:pt x="8430764" y="1425551"/>
                  <a:pt x="8400624" y="1391176"/>
                </a:cubicBezTo>
                <a:cubicBezTo>
                  <a:pt x="8420657" y="1372963"/>
                  <a:pt x="8439787" y="1359759"/>
                  <a:pt x="8454585" y="1341319"/>
                </a:cubicBezTo>
                <a:cubicBezTo>
                  <a:pt x="8490318" y="1296701"/>
                  <a:pt x="8187668" y="1156238"/>
                  <a:pt x="8172509" y="1106153"/>
                </a:cubicBezTo>
                <a:cubicBezTo>
                  <a:pt x="8167817" y="1090673"/>
                  <a:pt x="8151755" y="1074738"/>
                  <a:pt x="8138399" y="1070184"/>
                </a:cubicBezTo>
                <a:cubicBezTo>
                  <a:pt x="8075777" y="1048785"/>
                  <a:pt x="8021456" y="1000749"/>
                  <a:pt x="7957388" y="982992"/>
                </a:cubicBezTo>
                <a:cubicBezTo>
                  <a:pt x="7896929" y="966147"/>
                  <a:pt x="7837375" y="943608"/>
                  <a:pt x="7771142" y="921300"/>
                </a:cubicBezTo>
                <a:cubicBezTo>
                  <a:pt x="7811747" y="865296"/>
                  <a:pt x="7883756" y="871899"/>
                  <a:pt x="7900539" y="791082"/>
                </a:cubicBezTo>
                <a:cubicBezTo>
                  <a:pt x="7835028" y="770137"/>
                  <a:pt x="7766090" y="794042"/>
                  <a:pt x="7702923" y="760803"/>
                </a:cubicBezTo>
                <a:cubicBezTo>
                  <a:pt x="7697509" y="757845"/>
                  <a:pt x="7690109" y="760803"/>
                  <a:pt x="7683614" y="761714"/>
                </a:cubicBezTo>
                <a:cubicBezTo>
                  <a:pt x="7553493" y="779471"/>
                  <a:pt x="7423915" y="763991"/>
                  <a:pt x="7295600" y="741680"/>
                </a:cubicBezTo>
                <a:cubicBezTo>
                  <a:pt x="7110798" y="709810"/>
                  <a:pt x="6925273" y="689548"/>
                  <a:pt x="6739388" y="675206"/>
                </a:cubicBezTo>
                <a:cubicBezTo>
                  <a:pt x="6585807" y="663367"/>
                  <a:pt x="6431866" y="658132"/>
                  <a:pt x="6279006" y="635367"/>
                </a:cubicBezTo>
                <a:cubicBezTo>
                  <a:pt x="6115501" y="611009"/>
                  <a:pt x="5952175" y="583462"/>
                  <a:pt x="5788847" y="557964"/>
                </a:cubicBezTo>
                <a:cubicBezTo>
                  <a:pt x="5781448" y="556825"/>
                  <a:pt x="5773282" y="553240"/>
                  <a:pt x="5765387" y="552984"/>
                </a:cubicBezTo>
                <a:close/>
                <a:moveTo>
                  <a:pt x="0" y="0"/>
                </a:moveTo>
                <a:lnTo>
                  <a:pt x="768106" y="0"/>
                </a:lnTo>
                <a:lnTo>
                  <a:pt x="767098" y="10118"/>
                </a:lnTo>
                <a:cubicBezTo>
                  <a:pt x="765697" y="22412"/>
                  <a:pt x="763205" y="34103"/>
                  <a:pt x="756850" y="43654"/>
                </a:cubicBezTo>
                <a:cubicBezTo>
                  <a:pt x="749894" y="54193"/>
                  <a:pt x="757386" y="72374"/>
                  <a:pt x="768357" y="76852"/>
                </a:cubicBezTo>
                <a:cubicBezTo>
                  <a:pt x="838462" y="106364"/>
                  <a:pt x="848094" y="176713"/>
                  <a:pt x="882077" y="237315"/>
                </a:cubicBezTo>
                <a:cubicBezTo>
                  <a:pt x="845150" y="261290"/>
                  <a:pt x="801001" y="266560"/>
                  <a:pt x="761133" y="282106"/>
                </a:cubicBezTo>
                <a:cubicBezTo>
                  <a:pt x="719657" y="298442"/>
                  <a:pt x="719657" y="310562"/>
                  <a:pt x="753907" y="357988"/>
                </a:cubicBezTo>
                <a:cubicBezTo>
                  <a:pt x="664804" y="368265"/>
                  <a:pt x="664804" y="368265"/>
                  <a:pt x="692364" y="442830"/>
                </a:cubicBezTo>
                <a:cubicBezTo>
                  <a:pt x="617709" y="449681"/>
                  <a:pt x="568477" y="484987"/>
                  <a:pt x="556972" y="562188"/>
                </a:cubicBezTo>
                <a:cubicBezTo>
                  <a:pt x="551352" y="599602"/>
                  <a:pt x="517637" y="617254"/>
                  <a:pt x="480177" y="642286"/>
                </a:cubicBezTo>
                <a:cubicBezTo>
                  <a:pt x="526734" y="666528"/>
                  <a:pt x="558310" y="717115"/>
                  <a:pt x="612627" y="663627"/>
                </a:cubicBezTo>
                <a:cubicBezTo>
                  <a:pt x="632427" y="644130"/>
                  <a:pt x="630557" y="668898"/>
                  <a:pt x="633230" y="676011"/>
                </a:cubicBezTo>
                <a:cubicBezTo>
                  <a:pt x="639651" y="693400"/>
                  <a:pt x="626274" y="704995"/>
                  <a:pt x="617443" y="718168"/>
                </a:cubicBezTo>
                <a:cubicBezTo>
                  <a:pt x="608881" y="731343"/>
                  <a:pt x="598711" y="745306"/>
                  <a:pt x="596304" y="760064"/>
                </a:cubicBezTo>
                <a:cubicBezTo>
                  <a:pt x="594700" y="770339"/>
                  <a:pt x="602459" y="785355"/>
                  <a:pt x="611021" y="792998"/>
                </a:cubicBezTo>
                <a:cubicBezTo>
                  <a:pt x="655975" y="833311"/>
                  <a:pt x="629217" y="923949"/>
                  <a:pt x="714308" y="935543"/>
                </a:cubicBezTo>
                <a:cubicBezTo>
                  <a:pt x="752570" y="940811"/>
                  <a:pt x="771032" y="974010"/>
                  <a:pt x="799128" y="992190"/>
                </a:cubicBezTo>
                <a:cubicBezTo>
                  <a:pt x="896793" y="1055689"/>
                  <a:pt x="962082" y="1137368"/>
                  <a:pt x="992317" y="1249612"/>
                </a:cubicBezTo>
                <a:cubicBezTo>
                  <a:pt x="1000611" y="1280703"/>
                  <a:pt x="1032454" y="1305735"/>
                  <a:pt x="1053058" y="1333136"/>
                </a:cubicBezTo>
                <a:cubicBezTo>
                  <a:pt x="1043156" y="1353160"/>
                  <a:pt x="989106" y="1309949"/>
                  <a:pt x="1008104" y="1362645"/>
                </a:cubicBezTo>
                <a:cubicBezTo>
                  <a:pt x="1022553" y="1402169"/>
                  <a:pt x="1059480" y="1426672"/>
                  <a:pt x="1094265" y="1450123"/>
                </a:cubicBezTo>
                <a:cubicBezTo>
                  <a:pt x="1133866" y="1476733"/>
                  <a:pt x="1177749" y="1498075"/>
                  <a:pt x="1195677" y="1547347"/>
                </a:cubicBezTo>
                <a:cubicBezTo>
                  <a:pt x="1199423" y="1557887"/>
                  <a:pt x="1211463" y="1568953"/>
                  <a:pt x="1222166" y="1573170"/>
                </a:cubicBezTo>
                <a:cubicBezTo>
                  <a:pt x="1780331" y="2440289"/>
                  <a:pt x="3154333" y="2446085"/>
                  <a:pt x="3312738" y="2440024"/>
                </a:cubicBezTo>
                <a:cubicBezTo>
                  <a:pt x="3504591" y="2432384"/>
                  <a:pt x="3686008" y="2378897"/>
                  <a:pt x="3863944" y="2312235"/>
                </a:cubicBezTo>
                <a:cubicBezTo>
                  <a:pt x="3939135" y="2284043"/>
                  <a:pt x="4008972" y="2243995"/>
                  <a:pt x="4082022" y="2212904"/>
                </a:cubicBezTo>
                <a:cubicBezTo>
                  <a:pt x="4182897" y="2169955"/>
                  <a:pt x="4260761" y="2088012"/>
                  <a:pt x="4361371" y="2053496"/>
                </a:cubicBezTo>
                <a:cubicBezTo>
                  <a:pt x="4464921" y="2017925"/>
                  <a:pt x="4553490" y="1952846"/>
                  <a:pt x="4659987" y="1925180"/>
                </a:cubicBezTo>
                <a:cubicBezTo>
                  <a:pt x="4716177" y="1910425"/>
                  <a:pt x="4770494" y="1883815"/>
                  <a:pt x="4761667" y="1807667"/>
                </a:cubicBezTo>
                <a:cubicBezTo>
                  <a:pt x="4759257" y="1786061"/>
                  <a:pt x="4773973" y="1768410"/>
                  <a:pt x="4797253" y="1774733"/>
                </a:cubicBezTo>
                <a:cubicBezTo>
                  <a:pt x="4841669" y="1786589"/>
                  <a:pt x="4861738" y="1755234"/>
                  <a:pt x="4886356" y="1731784"/>
                </a:cubicBezTo>
                <a:cubicBezTo>
                  <a:pt x="4930237" y="1690154"/>
                  <a:pt x="4971978" y="1645890"/>
                  <a:pt x="5041818" y="1639039"/>
                </a:cubicBezTo>
                <a:cubicBezTo>
                  <a:pt x="5028440" y="1606365"/>
                  <a:pt x="5005695" y="1611110"/>
                  <a:pt x="4984824" y="1617960"/>
                </a:cubicBezTo>
                <a:cubicBezTo>
                  <a:pt x="4929971" y="1635878"/>
                  <a:pt x="4875653" y="1656165"/>
                  <a:pt x="4820800" y="1674082"/>
                </a:cubicBezTo>
                <a:cubicBezTo>
                  <a:pt x="4784945" y="1685677"/>
                  <a:pt x="4749356" y="1702012"/>
                  <a:pt x="4701459" y="1689099"/>
                </a:cubicBezTo>
                <a:cubicBezTo>
                  <a:pt x="4742668" y="1623230"/>
                  <a:pt x="4812771" y="1611373"/>
                  <a:pt x="4869498" y="1591086"/>
                </a:cubicBezTo>
                <a:cubicBezTo>
                  <a:pt x="4940404" y="1565528"/>
                  <a:pt x="4982147" y="1517309"/>
                  <a:pt x="5032185" y="1463559"/>
                </a:cubicBezTo>
                <a:cubicBezTo>
                  <a:pt x="4980006" y="1450649"/>
                  <a:pt x="4947630" y="1490172"/>
                  <a:pt x="4906692" y="1488062"/>
                </a:cubicBezTo>
                <a:cubicBezTo>
                  <a:pt x="4904550" y="1481215"/>
                  <a:pt x="4900805" y="1471202"/>
                  <a:pt x="4901340" y="1470936"/>
                </a:cubicBezTo>
                <a:cubicBezTo>
                  <a:pt x="4968234" y="1441427"/>
                  <a:pt x="4999539" y="1386097"/>
                  <a:pt x="5009976" y="1319171"/>
                </a:cubicBezTo>
                <a:cubicBezTo>
                  <a:pt x="5015328" y="1284656"/>
                  <a:pt x="5039677" y="1273853"/>
                  <a:pt x="5063760" y="1258044"/>
                </a:cubicBezTo>
                <a:cubicBezTo>
                  <a:pt x="5147777" y="1201922"/>
                  <a:pt x="5236613" y="1151071"/>
                  <a:pt x="5305648" y="1073871"/>
                </a:cubicBezTo>
                <a:cubicBezTo>
                  <a:pt x="5225910" y="1084147"/>
                  <a:pt x="5161960" y="1134471"/>
                  <a:pt x="5076067" y="1156077"/>
                </a:cubicBezTo>
                <a:cubicBezTo>
                  <a:pt x="5144298" y="1071235"/>
                  <a:pt x="5232600" y="1028288"/>
                  <a:pt x="5313141" y="976907"/>
                </a:cubicBezTo>
                <a:cubicBezTo>
                  <a:pt x="5349798" y="953458"/>
                  <a:pt x="5383779" y="923421"/>
                  <a:pt x="5428196" y="910774"/>
                </a:cubicBezTo>
                <a:cubicBezTo>
                  <a:pt x="5443985" y="906295"/>
                  <a:pt x="5469939" y="896809"/>
                  <a:pt x="5457363" y="871779"/>
                </a:cubicBezTo>
                <a:cubicBezTo>
                  <a:pt x="5446661" y="850965"/>
                  <a:pt x="5425523" y="857286"/>
                  <a:pt x="5406256" y="863347"/>
                </a:cubicBezTo>
                <a:cubicBezTo>
                  <a:pt x="5359965" y="878367"/>
                  <a:pt x="5312069" y="878629"/>
                  <a:pt x="5249456" y="878367"/>
                </a:cubicBezTo>
                <a:cubicBezTo>
                  <a:pt x="5301901" y="809597"/>
                  <a:pt x="5397963" y="830149"/>
                  <a:pt x="5442914" y="757955"/>
                </a:cubicBezTo>
                <a:cubicBezTo>
                  <a:pt x="5386723" y="745306"/>
                  <a:pt x="5343376" y="771392"/>
                  <a:pt x="5297887" y="776398"/>
                </a:cubicBezTo>
                <a:cubicBezTo>
                  <a:pt x="5256683" y="780877"/>
                  <a:pt x="5246513" y="768758"/>
                  <a:pt x="5256146" y="728971"/>
                </a:cubicBezTo>
                <a:cubicBezTo>
                  <a:pt x="5271129" y="667053"/>
                  <a:pt x="5248653" y="635435"/>
                  <a:pt x="5188716" y="652298"/>
                </a:cubicBezTo>
                <a:cubicBezTo>
                  <a:pt x="5133062" y="668107"/>
                  <a:pt x="5127175" y="644922"/>
                  <a:pt x="5142160" y="609614"/>
                </a:cubicBezTo>
                <a:cubicBezTo>
                  <a:pt x="5163564" y="558237"/>
                  <a:pt x="5139216" y="518450"/>
                  <a:pt x="5122626" y="475239"/>
                </a:cubicBezTo>
                <a:cubicBezTo>
                  <a:pt x="5097205" y="409367"/>
                  <a:pt x="5107908" y="377223"/>
                  <a:pt x="5162763" y="328215"/>
                </a:cubicBezTo>
                <a:cubicBezTo>
                  <a:pt x="5193532" y="300811"/>
                  <a:pt x="5226711" y="277627"/>
                  <a:pt x="5271399" y="253914"/>
                </a:cubicBezTo>
                <a:cubicBezTo>
                  <a:pt x="5168381" y="241003"/>
                  <a:pt x="5276483" y="197528"/>
                  <a:pt x="5240091" y="170389"/>
                </a:cubicBezTo>
                <a:cubicBezTo>
                  <a:pt x="5167310" y="159323"/>
                  <a:pt x="5107908" y="245745"/>
                  <a:pt x="5008904" y="220979"/>
                </a:cubicBezTo>
                <a:cubicBezTo>
                  <a:pt x="5131187" y="146147"/>
                  <a:pt x="5266315" y="121645"/>
                  <a:pt x="5354881" y="22050"/>
                </a:cubicBezTo>
                <a:cubicBezTo>
                  <a:pt x="5334546" y="-611"/>
                  <a:pt x="5314210" y="20468"/>
                  <a:pt x="5296818" y="12038"/>
                </a:cubicBezTo>
                <a:cubicBezTo>
                  <a:pt x="5297085" y="9403"/>
                  <a:pt x="5296884" y="6109"/>
                  <a:pt x="5297018" y="3177"/>
                </a:cubicBezTo>
                <a:lnTo>
                  <a:pt x="5298067" y="0"/>
                </a:lnTo>
                <a:lnTo>
                  <a:pt x="8958468" y="0"/>
                </a:lnTo>
                <a:lnTo>
                  <a:pt x="8936439" y="18562"/>
                </a:lnTo>
                <a:cubicBezTo>
                  <a:pt x="8928025" y="29598"/>
                  <a:pt x="8926611" y="39110"/>
                  <a:pt x="8934304" y="46608"/>
                </a:cubicBezTo>
                <a:cubicBezTo>
                  <a:pt x="8959791" y="71400"/>
                  <a:pt x="8992737" y="89152"/>
                  <a:pt x="9027240" y="113638"/>
                </a:cubicBezTo>
                <a:cubicBezTo>
                  <a:pt x="8975330" y="159853"/>
                  <a:pt x="8916899" y="180054"/>
                  <a:pt x="8854734" y="193826"/>
                </a:cubicBezTo>
                <a:cubicBezTo>
                  <a:pt x="8836083" y="198111"/>
                  <a:pt x="8817746" y="206680"/>
                  <a:pt x="8815880" y="227493"/>
                </a:cubicBezTo>
                <a:cubicBezTo>
                  <a:pt x="8814017" y="249223"/>
                  <a:pt x="8832977" y="257791"/>
                  <a:pt x="8848828" y="267894"/>
                </a:cubicBezTo>
                <a:cubicBezTo>
                  <a:pt x="8870895" y="281971"/>
                  <a:pt x="8892342" y="294216"/>
                  <a:pt x="8920315" y="296052"/>
                </a:cubicBezTo>
                <a:cubicBezTo>
                  <a:pt x="8966319" y="298806"/>
                  <a:pt x="8988385" y="337982"/>
                  <a:pt x="9015115" y="367363"/>
                </a:cubicBezTo>
                <a:cubicBezTo>
                  <a:pt x="9030034" y="383892"/>
                  <a:pt x="9037496" y="417251"/>
                  <a:pt x="9011388" y="423067"/>
                </a:cubicBezTo>
                <a:cubicBezTo>
                  <a:pt x="8948601" y="437148"/>
                  <a:pt x="8953575" y="477853"/>
                  <a:pt x="8955127" y="524068"/>
                </a:cubicBezTo>
                <a:cubicBezTo>
                  <a:pt x="8957303" y="581304"/>
                  <a:pt x="8994292" y="607624"/>
                  <a:pt x="9039672" y="629661"/>
                </a:cubicBezTo>
                <a:cubicBezTo>
                  <a:pt x="9055213" y="637312"/>
                  <a:pt x="9077279" y="637006"/>
                  <a:pt x="9083187" y="660880"/>
                </a:cubicBezTo>
                <a:cubicBezTo>
                  <a:pt x="9057699" y="683528"/>
                  <a:pt x="9026617" y="665166"/>
                  <a:pt x="8999263" y="671592"/>
                </a:cubicBezTo>
                <a:cubicBezTo>
                  <a:pt x="8976575" y="676794"/>
                  <a:pt x="8938965" y="674041"/>
                  <a:pt x="8970048" y="715664"/>
                </a:cubicBezTo>
                <a:cubicBezTo>
                  <a:pt x="8979063" y="727601"/>
                  <a:pt x="8968494" y="736784"/>
                  <a:pt x="8956992" y="737702"/>
                </a:cubicBezTo>
                <a:cubicBezTo>
                  <a:pt x="8864991" y="747189"/>
                  <a:pt x="8907262" y="831359"/>
                  <a:pt x="8877733" y="875737"/>
                </a:cubicBezTo>
                <a:cubicBezTo>
                  <a:pt x="8869654" y="887979"/>
                  <a:pt x="8878357" y="909097"/>
                  <a:pt x="8891100" y="914300"/>
                </a:cubicBezTo>
                <a:cubicBezTo>
                  <a:pt x="8972534" y="948581"/>
                  <a:pt x="8983724" y="1030299"/>
                  <a:pt x="9023199" y="1100695"/>
                </a:cubicBezTo>
                <a:cubicBezTo>
                  <a:pt x="8980304" y="1128545"/>
                  <a:pt x="8929020" y="1134666"/>
                  <a:pt x="8882708" y="1152725"/>
                </a:cubicBezTo>
                <a:cubicBezTo>
                  <a:pt x="8834530" y="1171701"/>
                  <a:pt x="8834530" y="1185780"/>
                  <a:pt x="8874315" y="1240870"/>
                </a:cubicBezTo>
                <a:cubicBezTo>
                  <a:pt x="8770812" y="1252808"/>
                  <a:pt x="8770812" y="1252808"/>
                  <a:pt x="8802826" y="1339424"/>
                </a:cubicBezTo>
                <a:cubicBezTo>
                  <a:pt x="8716105" y="1347382"/>
                  <a:pt x="8658917" y="1388394"/>
                  <a:pt x="8645552" y="1478072"/>
                </a:cubicBezTo>
                <a:cubicBezTo>
                  <a:pt x="8639024" y="1521532"/>
                  <a:pt x="8599861" y="1542037"/>
                  <a:pt x="8556347" y="1571114"/>
                </a:cubicBezTo>
                <a:cubicBezTo>
                  <a:pt x="8610428" y="1599274"/>
                  <a:pt x="8647106" y="1658037"/>
                  <a:pt x="8710202" y="1595904"/>
                </a:cubicBezTo>
                <a:cubicBezTo>
                  <a:pt x="8733202" y="1573257"/>
                  <a:pt x="8731030" y="1602027"/>
                  <a:pt x="8734135" y="1610290"/>
                </a:cubicBezTo>
                <a:cubicBezTo>
                  <a:pt x="8741594" y="1630489"/>
                  <a:pt x="8726054" y="1643958"/>
                  <a:pt x="8715797" y="1659260"/>
                </a:cubicBezTo>
                <a:cubicBezTo>
                  <a:pt x="8705851" y="1674564"/>
                  <a:pt x="8694038" y="1690784"/>
                  <a:pt x="8691242" y="1707927"/>
                </a:cubicBezTo>
                <a:cubicBezTo>
                  <a:pt x="8689378" y="1719862"/>
                  <a:pt x="8698391" y="1737306"/>
                  <a:pt x="8708337" y="1746183"/>
                </a:cubicBezTo>
                <a:cubicBezTo>
                  <a:pt x="8760556" y="1793011"/>
                  <a:pt x="8729474" y="1898297"/>
                  <a:pt x="8828316" y="1911765"/>
                </a:cubicBezTo>
                <a:cubicBezTo>
                  <a:pt x="8872762" y="1917884"/>
                  <a:pt x="8894207" y="1956449"/>
                  <a:pt x="8926844" y="1977567"/>
                </a:cubicBezTo>
                <a:cubicBezTo>
                  <a:pt x="9040293" y="2051328"/>
                  <a:pt x="9116134" y="2146208"/>
                  <a:pt x="9151255" y="2276592"/>
                </a:cubicBezTo>
                <a:cubicBezTo>
                  <a:pt x="9160890" y="2312707"/>
                  <a:pt x="9197879" y="2341785"/>
                  <a:pt x="9221812" y="2373614"/>
                </a:cubicBezTo>
                <a:cubicBezTo>
                  <a:pt x="9210310" y="2396875"/>
                  <a:pt x="9147525" y="2346680"/>
                  <a:pt x="9169593" y="2407892"/>
                </a:cubicBezTo>
                <a:cubicBezTo>
                  <a:pt x="9186377" y="2453803"/>
                  <a:pt x="9229272" y="2482267"/>
                  <a:pt x="9269679" y="2509507"/>
                </a:cubicBezTo>
                <a:cubicBezTo>
                  <a:pt x="9315680" y="2540419"/>
                  <a:pt x="9366654" y="2565210"/>
                  <a:pt x="9387480" y="2622444"/>
                </a:cubicBezTo>
                <a:cubicBezTo>
                  <a:pt x="9391832" y="2634687"/>
                  <a:pt x="9405817" y="2647542"/>
                  <a:pt x="9418250" y="2652440"/>
                </a:cubicBezTo>
                <a:cubicBezTo>
                  <a:pt x="10066621" y="3659697"/>
                  <a:pt x="11662679" y="3666430"/>
                  <a:pt x="11846684" y="3659389"/>
                </a:cubicBezTo>
                <a:cubicBezTo>
                  <a:pt x="11958113" y="3654952"/>
                  <a:pt x="12066512" y="3637200"/>
                  <a:pt x="12172890" y="3610878"/>
                </a:cubicBezTo>
                <a:lnTo>
                  <a:pt x="12192000" y="3605403"/>
                </a:lnTo>
                <a:lnTo>
                  <a:pt x="12192000" y="6858000"/>
                </a:lnTo>
                <a:lnTo>
                  <a:pt x="2667892" y="6858000"/>
                </a:lnTo>
                <a:lnTo>
                  <a:pt x="2654380" y="6849405"/>
                </a:lnTo>
                <a:cubicBezTo>
                  <a:pt x="2607569" y="6826978"/>
                  <a:pt x="2555222" y="6809052"/>
                  <a:pt x="2517472" y="6768410"/>
                </a:cubicBezTo>
                <a:cubicBezTo>
                  <a:pt x="2640621" y="6736030"/>
                  <a:pt x="2751355" y="6703317"/>
                  <a:pt x="2863768" y="6678867"/>
                </a:cubicBezTo>
                <a:cubicBezTo>
                  <a:pt x="2982893" y="6653093"/>
                  <a:pt x="3083895" y="6583373"/>
                  <a:pt x="3200332" y="6552312"/>
                </a:cubicBezTo>
                <a:cubicBezTo>
                  <a:pt x="3225166" y="6545703"/>
                  <a:pt x="3255030" y="6522574"/>
                  <a:pt x="3263755" y="6500106"/>
                </a:cubicBezTo>
                <a:cubicBezTo>
                  <a:pt x="3291941" y="6427411"/>
                  <a:pt x="3854674" y="6223537"/>
                  <a:pt x="3788234" y="6158777"/>
                </a:cubicBezTo>
                <a:cubicBezTo>
                  <a:pt x="3760718" y="6132011"/>
                  <a:pt x="3725150" y="6112847"/>
                  <a:pt x="3687901" y="6086412"/>
                </a:cubicBezTo>
                <a:cubicBezTo>
                  <a:pt x="3743942" y="6036518"/>
                  <a:pt x="3807024" y="6014710"/>
                  <a:pt x="3874137" y="5999841"/>
                </a:cubicBezTo>
                <a:cubicBezTo>
                  <a:pt x="3894273" y="5995216"/>
                  <a:pt x="3914069" y="5985964"/>
                  <a:pt x="3916083" y="5963494"/>
                </a:cubicBezTo>
                <a:cubicBezTo>
                  <a:pt x="3918095" y="5940035"/>
                  <a:pt x="3897626" y="5930785"/>
                  <a:pt x="3880513" y="5919878"/>
                </a:cubicBezTo>
                <a:cubicBezTo>
                  <a:pt x="3856689" y="5904680"/>
                  <a:pt x="3833535" y="5891460"/>
                  <a:pt x="3803335" y="5889479"/>
                </a:cubicBezTo>
                <a:cubicBezTo>
                  <a:pt x="3753670" y="5886505"/>
                  <a:pt x="3729848" y="5844211"/>
                  <a:pt x="3700990" y="5812491"/>
                </a:cubicBezTo>
                <a:cubicBezTo>
                  <a:pt x="3684884" y="5794647"/>
                  <a:pt x="3676828" y="5758633"/>
                  <a:pt x="3705014" y="5752353"/>
                </a:cubicBezTo>
                <a:cubicBezTo>
                  <a:pt x="3772798" y="5737152"/>
                  <a:pt x="3767428" y="5693207"/>
                  <a:pt x="3765753" y="5643313"/>
                </a:cubicBezTo>
                <a:cubicBezTo>
                  <a:pt x="3763404" y="5581522"/>
                  <a:pt x="3723470" y="5553107"/>
                  <a:pt x="3674479" y="5529315"/>
                </a:cubicBezTo>
                <a:cubicBezTo>
                  <a:pt x="3657701" y="5521056"/>
                  <a:pt x="3633878" y="5521386"/>
                  <a:pt x="3627501" y="5495612"/>
                </a:cubicBezTo>
                <a:cubicBezTo>
                  <a:pt x="3655017" y="5471161"/>
                  <a:pt x="3688572" y="5490985"/>
                  <a:pt x="3718104" y="5484048"/>
                </a:cubicBezTo>
                <a:cubicBezTo>
                  <a:pt x="3742598" y="5478431"/>
                  <a:pt x="3783202" y="5481403"/>
                  <a:pt x="3749644" y="5436467"/>
                </a:cubicBezTo>
                <a:cubicBezTo>
                  <a:pt x="3739912" y="5423580"/>
                  <a:pt x="3751322" y="5413666"/>
                  <a:pt x="3763740" y="5412675"/>
                </a:cubicBezTo>
                <a:cubicBezTo>
                  <a:pt x="3863064" y="5402433"/>
                  <a:pt x="3817428" y="5311564"/>
                  <a:pt x="3849307" y="5263654"/>
                </a:cubicBezTo>
                <a:cubicBezTo>
                  <a:pt x="3858030" y="5250437"/>
                  <a:pt x="3848634" y="5227638"/>
                  <a:pt x="3834876" y="5222021"/>
                </a:cubicBezTo>
                <a:cubicBezTo>
                  <a:pt x="3746960" y="5185011"/>
                  <a:pt x="3734880" y="5096789"/>
                  <a:pt x="3692263" y="5020790"/>
                </a:cubicBezTo>
                <a:cubicBezTo>
                  <a:pt x="3738572" y="4990724"/>
                  <a:pt x="3793938" y="4984115"/>
                  <a:pt x="3843936" y="4964619"/>
                </a:cubicBezTo>
                <a:cubicBezTo>
                  <a:pt x="3895949" y="4944132"/>
                  <a:pt x="3895949" y="4928933"/>
                  <a:pt x="3852997" y="4869458"/>
                </a:cubicBezTo>
                <a:cubicBezTo>
                  <a:pt x="3964739" y="4856569"/>
                  <a:pt x="3964739" y="4856569"/>
                  <a:pt x="3930177" y="4763060"/>
                </a:cubicBezTo>
                <a:cubicBezTo>
                  <a:pt x="4023800" y="4754468"/>
                  <a:pt x="4085540" y="4710192"/>
                  <a:pt x="4099968" y="4613376"/>
                </a:cubicBezTo>
                <a:cubicBezTo>
                  <a:pt x="4107016" y="4566456"/>
                  <a:pt x="4149296" y="4544320"/>
                  <a:pt x="4196274" y="4512928"/>
                </a:cubicBezTo>
                <a:cubicBezTo>
                  <a:pt x="4137888" y="4482527"/>
                  <a:pt x="4098290" y="4419087"/>
                  <a:pt x="4030173" y="4486165"/>
                </a:cubicBezTo>
                <a:cubicBezTo>
                  <a:pt x="4005342" y="4510615"/>
                  <a:pt x="4007687" y="4479555"/>
                  <a:pt x="4004335" y="4470634"/>
                </a:cubicBezTo>
                <a:cubicBezTo>
                  <a:pt x="3996282" y="4448827"/>
                  <a:pt x="4013059" y="4434287"/>
                  <a:pt x="4024133" y="4417767"/>
                </a:cubicBezTo>
                <a:cubicBezTo>
                  <a:pt x="4034870" y="4401245"/>
                  <a:pt x="4047624" y="4383734"/>
                  <a:pt x="4050642" y="4365226"/>
                </a:cubicBezTo>
                <a:cubicBezTo>
                  <a:pt x="4052655" y="4352340"/>
                  <a:pt x="4042924" y="4333509"/>
                  <a:pt x="4032186" y="4323924"/>
                </a:cubicBezTo>
                <a:cubicBezTo>
                  <a:pt x="3975811" y="4273370"/>
                  <a:pt x="4009367" y="4159704"/>
                  <a:pt x="3902658" y="4145163"/>
                </a:cubicBezTo>
                <a:cubicBezTo>
                  <a:pt x="3854674" y="4138557"/>
                  <a:pt x="3831522" y="4096923"/>
                  <a:pt x="3796288" y="4074123"/>
                </a:cubicBezTo>
                <a:cubicBezTo>
                  <a:pt x="3673808" y="3994492"/>
                  <a:pt x="3591931" y="3892060"/>
                  <a:pt x="3554015" y="3751298"/>
                </a:cubicBezTo>
                <a:cubicBezTo>
                  <a:pt x="3543613" y="3712308"/>
                  <a:pt x="3503679" y="3680917"/>
                  <a:pt x="3477841" y="3646554"/>
                </a:cubicBezTo>
                <a:cubicBezTo>
                  <a:pt x="3490259" y="3621441"/>
                  <a:pt x="3558041" y="3675631"/>
                  <a:pt x="3534217" y="3609547"/>
                </a:cubicBezTo>
                <a:cubicBezTo>
                  <a:pt x="3516097" y="3559982"/>
                  <a:pt x="3469788" y="3529253"/>
                  <a:pt x="3426164" y="3499844"/>
                </a:cubicBezTo>
                <a:cubicBezTo>
                  <a:pt x="3376502" y="3466472"/>
                  <a:pt x="3321470" y="3439708"/>
                  <a:pt x="3298987" y="3377918"/>
                </a:cubicBezTo>
                <a:cubicBezTo>
                  <a:pt x="3294289" y="3364700"/>
                  <a:pt x="3279190" y="3350823"/>
                  <a:pt x="3265768" y="3345534"/>
                </a:cubicBezTo>
                <a:cubicBezTo>
                  <a:pt x="2609539" y="2326070"/>
                  <a:pt x="1054085" y="2255965"/>
                  <a:pt x="698533" y="2257448"/>
                </a:cubicBezTo>
                <a:cubicBezTo>
                  <a:pt x="674830" y="2257546"/>
                  <a:pt x="656459" y="2257963"/>
                  <a:pt x="644044" y="2258439"/>
                </a:cubicBezTo>
                <a:cubicBezTo>
                  <a:pt x="463596" y="2265625"/>
                  <a:pt x="290510" y="2305151"/>
                  <a:pt x="121106" y="2359734"/>
                </a:cubicBezTo>
                <a:lnTo>
                  <a:pt x="0" y="2402158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F1700-4607-36B5-68CD-FF12B09533F1}"/>
              </a:ext>
            </a:extLst>
          </p:cNvPr>
          <p:cNvSpPr txBox="1"/>
          <p:nvPr/>
        </p:nvSpPr>
        <p:spPr>
          <a:xfrm>
            <a:off x="4654295" y="4029234"/>
            <a:ext cx="6864412" cy="8458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The Brain (Phase 3)</a:t>
            </a:r>
          </a:p>
        </p:txBody>
      </p:sp>
      <p:pic>
        <p:nvPicPr>
          <p:cNvPr id="3" name="Picture 2" descr="A logo with a purple and white design">
            <a:extLst>
              <a:ext uri="{FF2B5EF4-FFF2-40B4-BE49-F238E27FC236}">
                <a16:creationId xmlns:a16="http://schemas.microsoft.com/office/drawing/2014/main" id="{7612842F-25CF-84D0-6351-7EC6CF2B2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46" y="490498"/>
            <a:ext cx="2256431" cy="1269242"/>
          </a:xfrm>
          <a:prstGeom prst="rect">
            <a:avLst/>
          </a:prstGeom>
        </p:spPr>
      </p:pic>
      <p:pic>
        <p:nvPicPr>
          <p:cNvPr id="9" name="Picture 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8CEC5E72-1E0C-2DF9-EF36-78E3AD276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74" y="3547640"/>
            <a:ext cx="2563781" cy="2563781"/>
          </a:xfrm>
          <a:prstGeom prst="rect">
            <a:avLst/>
          </a:prstGeom>
        </p:spPr>
      </p:pic>
      <p:pic>
        <p:nvPicPr>
          <p:cNvPr id="8" name="Picture 7" descr="A blue cloud with white text&#10;&#10;AI-generated content may be incorrect.">
            <a:extLst>
              <a:ext uri="{FF2B5EF4-FFF2-40B4-BE49-F238E27FC236}">
                <a16:creationId xmlns:a16="http://schemas.microsoft.com/office/drawing/2014/main" id="{DD988DA8-802E-1AC8-1C8B-9E3AD1BC9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6" y="1468988"/>
            <a:ext cx="1746914" cy="1746914"/>
          </a:xfrm>
          <a:prstGeom prst="rect">
            <a:avLst/>
          </a:prstGeom>
        </p:spPr>
      </p:pic>
      <p:pic>
        <p:nvPicPr>
          <p:cNvPr id="15" name="Picture 14" descr="A yellow smiley face with hands on it&#10;&#10;AI-generated content may be incorrect.">
            <a:extLst>
              <a:ext uri="{FF2B5EF4-FFF2-40B4-BE49-F238E27FC236}">
                <a16:creationId xmlns:a16="http://schemas.microsoft.com/office/drawing/2014/main" id="{7F7A2C5A-310E-B06B-DFE0-4A9DA74DE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76" y="818871"/>
            <a:ext cx="2183642" cy="1472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C8D650-E072-E869-87FA-75037E44BF0C}"/>
              </a:ext>
            </a:extLst>
          </p:cNvPr>
          <p:cNvSpPr txBox="1"/>
          <p:nvPr/>
        </p:nvSpPr>
        <p:spPr>
          <a:xfrm>
            <a:off x="4654294" y="4916184"/>
            <a:ext cx="6864411" cy="1440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Model: Qwen/Qwen2.5-0.5B-Instruct (via Hugging Face).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Why this model? Optimized for instruction following; low latency for real-time use.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Pipeline: Text-Generation inference pipeline.</a:t>
            </a:r>
          </a:p>
        </p:txBody>
      </p:sp>
    </p:spTree>
    <p:extLst>
      <p:ext uri="{BB962C8B-B14F-4D97-AF65-F5344CB8AC3E}">
        <p14:creationId xmlns:p14="http://schemas.microsoft.com/office/powerpoint/2010/main" val="408326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C3736-F66F-B1D1-E3C4-39352062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D4C93-71B0-0E49-2905-94EFE361945B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Integration (Phase 4)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AB914-D2D8-FA50-CE7F-5B1FE9013BC7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Replaced mock responses with real-time inference.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Implemented error handling for model timeouts or failures.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Outcome: A fully functional "Smart" backend connected to the UI.</a:t>
            </a:r>
          </a:p>
        </p:txBody>
      </p:sp>
      <p:pic>
        <p:nvPicPr>
          <p:cNvPr id="5" name="Picture 4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31DB4CBA-6DC2-9D75-CDB2-6945D4989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1" b="24918"/>
          <a:stretch>
            <a:fillRect/>
          </a:stretch>
        </p:blipFill>
        <p:spPr>
          <a:xfrm>
            <a:off x="6099048" y="2452791"/>
            <a:ext cx="5458968" cy="19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5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3866C-ACEA-AF3E-02DE-B30BC4A2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B6B21E3-BA35-8056-2EF3-2984B0689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C83EC5-845C-D919-3D04-FB50004C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43DC92-A771-853F-1FC6-AE8DE1CEC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67BF8CF-F7BA-3CD8-45AA-603F79A44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326B1AD-006A-35B5-0B68-37C0315D3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4DE512-D8E4-BABD-72F7-C509DDCCF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4527D8F-C441-407A-9117-CD6134758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9DFFC4E-F1E0-C518-8732-AEAD9CE7C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1F91F1-1032-1FBD-9CD9-8760B64A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Phase </a:t>
            </a:r>
            <a:r>
              <a:rPr lang="en-US" sz="7200" dirty="0">
                <a:solidFill>
                  <a:schemeClr val="bg1"/>
                </a:solidFill>
              </a:rPr>
              <a:t>5     Deployment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175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400"/>
              <a:t>How the App Works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B7FCF6-CDE4-70A2-2EAA-02ECDEB7C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1418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198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400" dirty="0"/>
              <a:t>Backend (Hugging Face)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BA3259D4-D9AA-190F-FA24-C04319190D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160217"/>
              </p:ext>
            </p:extLst>
          </p:nvPr>
        </p:nvGraphicFramePr>
        <p:xfrm>
          <a:off x="4993205" y="831322"/>
          <a:ext cx="5968166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23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400"/>
              <a:t>What is Clarity?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DE9C0E-0015-623A-9776-062454E15B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97783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9732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IN" sz="8000"/>
              <a:t>Frontend (Vercel)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46699D-B49C-3B19-8CD9-9F34B1DE2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51852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69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IN" sz="7400"/>
              <a:t>Important Links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88C2FD-3574-E59B-9A55-8CFAF763A3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1983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620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BFD39-F647-B2AC-6836-3EFC27268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3089B29-21CF-31A4-365E-D3209B26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364B0F-1D1A-A6F1-4764-441DCFBD1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C4A79B-9699-8DFE-BBD5-0AAB2FA9D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C354255-9D4F-351B-0781-0C47E9E94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8B0175B-C46B-62FE-BF8B-CBD01CEA6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CE0CD5-ADEC-2503-97B7-1E6F1ED29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7D3A20A-91FE-881D-5780-AC56E2DD3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BBDB99-B024-A765-231E-AAF4B0F98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52FFC3-0AF5-AD64-3854-A1154EF2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What’s Now?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6454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3A868-1147-6E83-FEF8-3AD21FEC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Future Plans:</a:t>
            </a:r>
            <a:endParaRPr lang="en-IN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767C3-88B8-8FFC-C10D-854990D31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Mobile App Development: Offline-first learning for remote areas (like our campus).</a:t>
            </a:r>
          </a:p>
          <a:p>
            <a:r>
              <a:rPr lang="en-US" sz="2200"/>
              <a:t>UI/UX Modernization: Professional, intuitive design overhaul.</a:t>
            </a:r>
          </a:p>
          <a:p>
            <a:r>
              <a:rPr lang="en-US" sz="2200"/>
              <a:t>Model Optimization: Faster inference, lower latency.</a:t>
            </a:r>
          </a:p>
          <a:p>
            <a:r>
              <a:rPr lang="en-US" sz="2200"/>
              <a:t>Advanced AI Integration: Implementing state-of-the-art models.</a:t>
            </a:r>
          </a:p>
          <a:p>
            <a:r>
              <a:rPr lang="en-US" sz="2200"/>
              <a:t>Multi-Model Support: Flexibility to choose the best AI for the task.</a:t>
            </a:r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802777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0D043-2DBA-022D-35A1-5E0A3858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55BA0-6081-53FF-FB9E-173B90BDED45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Questions?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Team Clarity: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Nipun Lakhera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Sahil </a:t>
            </a:r>
            <a:r>
              <a:rPr lang="en-US" sz="1600" dirty="0" err="1"/>
              <a:t>Raikwar</a:t>
            </a:r>
            <a:endParaRPr lang="en-US" sz="16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 Zaid Sheikh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Shivansh Nigam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Under the Guidance of: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Guide: Prof. Vipin Verma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Co-Guide: Prof. Swati Patel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School of Information Technology</a:t>
            </a:r>
          </a:p>
        </p:txBody>
      </p:sp>
      <p:pic>
        <p:nvPicPr>
          <p:cNvPr id="11" name="Picture 10" descr="A computer with a screen open&#10;&#10;AI-generated content may be incorrect.">
            <a:extLst>
              <a:ext uri="{FF2B5EF4-FFF2-40B4-BE49-F238E27FC236}">
                <a16:creationId xmlns:a16="http://schemas.microsoft.com/office/drawing/2014/main" id="{F588B37E-A146-8541-C055-A68539B9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98" y="451435"/>
            <a:ext cx="6922008" cy="4620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1BCB37-B327-45A8-BF26-2B77ED16AD31}"/>
              </a:ext>
            </a:extLst>
          </p:cNvPr>
          <p:cNvSpPr txBox="1"/>
          <p:nvPr/>
        </p:nvSpPr>
        <p:spPr>
          <a:xfrm>
            <a:off x="5929218" y="5241662"/>
            <a:ext cx="4861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Try Clarity:</a:t>
            </a:r>
          </a:p>
          <a:p>
            <a:pPr algn="ctr"/>
            <a:r>
              <a:rPr lang="en-US" sz="2000" b="1" dirty="0" err="1"/>
              <a:t>logiclensclarity.vercel.app</a:t>
            </a:r>
            <a:endParaRPr lang="en-US" sz="2000" b="1" dirty="0"/>
          </a:p>
          <a:p>
            <a:pPr algn="ctr"/>
            <a:r>
              <a:rPr lang="en-US" sz="1600" dirty="0"/>
              <a:t>Source code:</a:t>
            </a:r>
          </a:p>
          <a:p>
            <a:pPr algn="ctr"/>
            <a:r>
              <a:rPr lang="en-IN" sz="2000" b="1" dirty="0"/>
              <a:t>github.com/</a:t>
            </a:r>
            <a:r>
              <a:rPr lang="en-IN" sz="2000" b="1" dirty="0" err="1"/>
              <a:t>scriptsledge</a:t>
            </a:r>
            <a:r>
              <a:rPr lang="en-IN" sz="2000" b="1" dirty="0"/>
              <a:t>/clarity</a:t>
            </a:r>
          </a:p>
        </p:txBody>
      </p:sp>
    </p:spTree>
    <p:extLst>
      <p:ext uri="{BB962C8B-B14F-4D97-AF65-F5344CB8AC3E}">
        <p14:creationId xmlns:p14="http://schemas.microsoft.com/office/powerpoint/2010/main" val="118816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37CA1-137B-632A-C235-F367C560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Clarity">
            <a:hlinkClick r:id="" action="ppaction://media"/>
            <a:extLst>
              <a:ext uri="{FF2B5EF4-FFF2-40B4-BE49-F238E27FC236}">
                <a16:creationId xmlns:a16="http://schemas.microsoft.com/office/drawing/2014/main" id="{6B974F8A-6510-A519-3947-2CB9A1ED8B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386173"/>
            <a:ext cx="7214616" cy="40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4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894564-3270-3A9A-9488-82544C10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Phase 1</a:t>
            </a:r>
            <a:b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7200" dirty="0">
                <a:solidFill>
                  <a:schemeClr val="bg1"/>
                </a:solidFill>
              </a:rPr>
              <a:t>Backend (Mock)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0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3D1EF-B01D-8451-3B94-890539BFB9EC}"/>
              </a:ext>
            </a:extLst>
          </p:cNvPr>
          <p:cNvSpPr txBox="1"/>
          <p:nvPr/>
        </p:nvSpPr>
        <p:spPr>
          <a:xfrm>
            <a:off x="838201" y="376700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The Backend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BBE4F3-C14C-83A7-80B6-73C575FD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5" r="25856"/>
          <a:stretch>
            <a:fillRect/>
          </a:stretch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FDB856-369F-C025-6D8D-F71DCEFD3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236944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5751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IN" sz="4000">
                <a:solidFill>
                  <a:schemeClr val="bg1"/>
                </a:solidFill>
              </a:rPr>
              <a:t>Backend Technology Stack</a:t>
            </a:r>
          </a:p>
        </p:txBody>
      </p:sp>
      <p:grpSp>
        <p:nvGrpSpPr>
          <p:cNvPr id="3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4EFC04-F715-B012-53A3-4C1BAA6B14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21818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861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6AA4D-EC17-45B5-B621-DF0FD91F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800" y="1641752"/>
            <a:ext cx="2655887" cy="4384188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IN" sz="4000">
                <a:solidFill>
                  <a:schemeClr val="bg1"/>
                </a:solidFill>
              </a:rPr>
              <a:t>How the Backend Works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BE07A8-9CB4-265D-EE0B-B6F07E33D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12682"/>
              </p:ext>
            </p:extLst>
          </p:nvPr>
        </p:nvGraphicFramePr>
        <p:xfrm>
          <a:off x="5232400" y="841375"/>
          <a:ext cx="6121400" cy="518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783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>
              <a:defRPr sz="3800" b="1"/>
            </a:pPr>
            <a:r>
              <a:rPr lang="en-IN" sz="2600">
                <a:solidFill>
                  <a:srgbClr val="FFFFFF"/>
                </a:solidFill>
              </a:rPr>
              <a:t>Backend Architecture Diagram</a:t>
            </a:r>
          </a:p>
        </p:txBody>
      </p:sp>
      <p:pic>
        <p:nvPicPr>
          <p:cNvPr id="3" name="Picture 2" descr="A_flowchart_diagram_illustrates_the_backend_arch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28244"/>
            <a:ext cx="7188199" cy="47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2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099556-4C79-ACE2-7EFC-D1EACF3C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Phase 2</a:t>
            </a:r>
            <a:b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7200" dirty="0">
                <a:solidFill>
                  <a:schemeClr val="bg1"/>
                </a:solidFill>
              </a:rPr>
              <a:t>Frontend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8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489</Words>
  <Application>Microsoft Office PowerPoint</Application>
  <PresentationFormat>Widescreen</PresentationFormat>
  <Paragraphs>85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Office Theme</vt:lpstr>
      <vt:lpstr>Clarity</vt:lpstr>
      <vt:lpstr>What is Clarity?</vt:lpstr>
      <vt:lpstr>Demo:</vt:lpstr>
      <vt:lpstr>Phase 1 Backend (Mock)</vt:lpstr>
      <vt:lpstr>PowerPoint Presentation</vt:lpstr>
      <vt:lpstr>Backend Technology Stack</vt:lpstr>
      <vt:lpstr>How the Backend Works</vt:lpstr>
      <vt:lpstr>Backend Architecture Diagram</vt:lpstr>
      <vt:lpstr>Phase 2 Frontend</vt:lpstr>
      <vt:lpstr>Frontend</vt:lpstr>
      <vt:lpstr>PowerPoint Presentation</vt:lpstr>
      <vt:lpstr>PowerPoint Presentation</vt:lpstr>
      <vt:lpstr>Phase 3 &amp; 4 Model Selection &amp; Integration</vt:lpstr>
      <vt:lpstr>PowerPoint Presentation</vt:lpstr>
      <vt:lpstr>PowerPoint Presentation</vt:lpstr>
      <vt:lpstr>PowerPoint Presentation</vt:lpstr>
      <vt:lpstr>Phase 5     Deployment</vt:lpstr>
      <vt:lpstr>How the App Works</vt:lpstr>
      <vt:lpstr>Backend (Hugging Face)</vt:lpstr>
      <vt:lpstr>Frontend (Vercel)</vt:lpstr>
      <vt:lpstr>Important Links</vt:lpstr>
      <vt:lpstr>What’s Now?</vt:lpstr>
      <vt:lpstr>Future Plans: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Script Sledge</dc:creator>
  <cp:lastModifiedBy>Script Sledge</cp:lastModifiedBy>
  <cp:revision>8</cp:revision>
  <dcterms:created xsi:type="dcterms:W3CDTF">2025-12-10T11:49:27Z</dcterms:created>
  <dcterms:modified xsi:type="dcterms:W3CDTF">2025-12-11T08:14:33Z</dcterms:modified>
</cp:coreProperties>
</file>